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3" r:id="rId5"/>
    <p:sldId id="264" r:id="rId6"/>
    <p:sldId id="265" r:id="rId7"/>
    <p:sldId id="266" r:id="rId8"/>
    <p:sldId id="267" r:id="rId9"/>
    <p:sldId id="269" r:id="rId10"/>
    <p:sldId id="271" r:id="rId11"/>
    <p:sldId id="272" r:id="rId12"/>
    <p:sldId id="273" r:id="rId13"/>
    <p:sldId id="274" r:id="rId14"/>
    <p:sldId id="27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65961-A842-D828-F76F-09FAA067E3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D58AB-93C7-3D95-9910-117D5C9540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9A6460-041E-391F-E2F1-A82EBF35B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6FB5B-9758-E892-12B6-964968A8E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4F485-2D8B-11DB-0D53-BF4C7C289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191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6398B-7194-9264-9FF7-8BA93A4B4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EF6D8-131D-8B23-7A73-C04E3BBA4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04562E-214D-27C9-D4B3-BAFE0E0A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3F8F10-64CD-4058-A531-51B9664ED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C0B81-21EC-EB4F-18CA-F7ED7077F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877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67FF4-7611-AE56-F5A1-E7C5903FF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79358C-6F2A-C3E0-3064-4AA010A895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37CD5-057A-2BF9-4398-9A079659D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386BA9-DC4B-FC50-FAE8-9E2B2F1DA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46E6E-5ACF-3A72-E229-F17D296A6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40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C8B41-D505-3584-D65E-9F5759867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A350EF-C3D6-267A-1326-DD8DF80F42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9BA4F2-9D0B-53B2-E624-6E1891A22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F1EFA9-D524-2835-1424-EB5CE4488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A458FC-3B1D-2E04-EEFE-2F807523C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C412E5-7ABE-8905-9690-6854B5CE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426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5ECEE-DFC5-71E9-CBDB-1D46C66D9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C3049D-A04C-2844-8554-CBF355F94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680D5C-954F-8B32-2BAD-AFB2B9A032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5DE916-A23F-2633-E9EB-DA9F0D37B0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D7A6C-7645-2FEC-909E-07FE4236F9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0CAA74-DA7C-122E-5394-EBAA9F881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FBEE4B-908C-C90E-25B6-5BA8D586B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F066AC-9EFB-A612-F72E-F3415615F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286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12BF8-A7C2-4D7F-EC24-6CD903A93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F495EC-C5E5-9756-737D-512F25ABA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754B00-C0B9-45CC-CB73-48E8C32C7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D82B6A-B02F-E53B-938C-346F2E03E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796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521A37-AB63-C551-DBA1-03D6DE209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63ABAB-98D4-D6D3-DE0C-3CA87F7E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3DE14A-FAE0-043C-2444-7FBC80A28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524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D995B-49E0-562D-E6D0-9DD99C65D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2E2C7-C0B9-E535-313A-6A97F566B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B05C31-A34A-7FEF-19BE-03AB15EBC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914FE6-B73E-35B4-02F9-F3CBF7FAC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DB497E-0CEB-DA28-5E2D-64FC6798E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C66918-8D25-9273-A90A-EA2F2CE22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724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4B6F3-998A-69EE-63C4-CF377BF01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D93B86-BAC9-BC85-956E-82F7BED79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BEF3C-3A92-3E2C-E573-0D8926D260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67E7F1-EB72-0815-7F92-B9AAEA09C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B5ECF7-9647-A695-1157-BCAFA40F0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A84BA-0081-5F98-83ED-2334282E4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610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C8CA8-BC86-BB19-9022-51BEB94DE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F32930-4BA2-EB7F-14DE-F1791B49A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6179F-8155-305C-D905-3EA44CF51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30BDFA-40C7-4037-7862-3CA86CCA1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B80B6-DDD0-6D51-EB51-9FD11ABC8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526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0B4EB9-A2DC-5AF4-9E43-3244B511C4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BCD9CF-55FD-14FD-AB9A-50BBCCD5A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73B4C-7B2E-1CBB-10BE-038068EC3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6C401-2133-9893-C527-02FACC42A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554023-896A-2CDA-C7C5-5EF2F984C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00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9778B4-CD88-327F-B8D0-55C215EEA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01D4D5-65CE-04FD-C3D4-032AD61EC6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D01226-4C49-3165-6F93-A12F32A957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503A39-BC2B-4385-ACA5-08E6D13C8FA8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77347-4779-B67E-4470-1ED98B8629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3EF92-E66F-5B4F-1D35-182266EDC3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53DC6F-9F52-4BCA-BF35-6DA7A8F9E3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322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Year1@vale-view.kent.sch.u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inlessdowntrust.co.uk/page/?title=Year+1&amp;pid=7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inlessdowntrust.co.uk/page/?title=Year+1&amp;pid=78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000" dirty="0">
                <a:latin typeface="Comic Sans MS" panose="030F0702030302020204" pitchFamily="66" charset="0"/>
              </a:rPr>
              <a:t>Welcome to Year 1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Thank you for coming!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640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000" dirty="0">
                <a:latin typeface="Comic Sans MS" panose="030F0702030302020204" pitchFamily="66" charset="0"/>
              </a:rPr>
              <a:t>The Year 1 Team: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Miss Belsey – Class Teacher 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Miss McHugh – Class Teaching assistant Mon-Fri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Mrs </a:t>
            </a:r>
            <a:r>
              <a:rPr lang="en-GB" sz="3200" dirty="0" err="1">
                <a:latin typeface="Comic Sans MS" panose="030F0702030302020204" pitchFamily="66" charset="0"/>
              </a:rPr>
              <a:t>Roob</a:t>
            </a:r>
            <a:r>
              <a:rPr lang="en-GB" sz="3200" dirty="0">
                <a:latin typeface="Comic Sans MS" panose="030F0702030302020204" pitchFamily="66" charset="0"/>
              </a:rPr>
              <a:t> – Class Teaching assistant Mon-Tues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Mrs Pullen – Class Teaching assistant Wed - Fri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931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000" dirty="0">
                <a:latin typeface="Comic Sans MS" panose="030F0702030302020204" pitchFamily="66" charset="0"/>
              </a:rPr>
              <a:t>Confirmation of dates and events</a:t>
            </a:r>
          </a:p>
          <a:p>
            <a:pPr marL="0" indent="0" algn="ctr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We will continue to share information around dates and events on school Comms and on the official Vale View School Facebook page</a:t>
            </a:r>
          </a:p>
        </p:txBody>
      </p:sp>
    </p:spTree>
    <p:extLst>
      <p:ext uri="{BB962C8B-B14F-4D97-AF65-F5344CB8AC3E}">
        <p14:creationId xmlns:p14="http://schemas.microsoft.com/office/powerpoint/2010/main" val="200607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000" dirty="0">
                <a:latin typeface="Comic Sans MS" panose="030F0702030302020204" pitchFamily="66" charset="0"/>
              </a:rPr>
              <a:t>Purple Mash log-ins</a:t>
            </a:r>
          </a:p>
          <a:p>
            <a:pPr marL="0" indent="0" algn="ctr">
              <a:buNone/>
            </a:pPr>
            <a:endParaRPr lang="en-GB" sz="4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They will be in your child’s reading record. 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Please log into your child’s account with them, we will access purple mash in class but it takes a while to log them in if they don’t know how.​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We are in process of getting these log-ins for them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Purple Mash">
            <a:extLst>
              <a:ext uri="{FF2B5EF4-FFF2-40B4-BE49-F238E27FC236}">
                <a16:creationId xmlns:a16="http://schemas.microsoft.com/office/drawing/2014/main" id="{E0B06326-789F-4A9F-A23D-DB25FACFD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8216" y="342900"/>
            <a:ext cx="1271588" cy="105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341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Class email: </a:t>
            </a:r>
            <a:r>
              <a:rPr lang="en-GB" sz="3200" dirty="0">
                <a:latin typeface="Comic Sans MS" panose="030F0702030302020204" pitchFamily="66" charset="0"/>
                <a:hlinkClick r:id="rId2"/>
              </a:rPr>
              <a:t>Year1@vale-view.kent.sch.uk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Please use as a non-urgent way to communicate, for if you have any questions or queries. 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In an emergency talk to us directly or call the office.​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733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Reading at home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Please read at home at least 3 times a week and bring the reading record and book back into school </a:t>
            </a:r>
            <a:r>
              <a:rPr lang="en-GB" sz="3200" b="1" dirty="0">
                <a:latin typeface="Comic Sans MS" panose="030F0702030302020204" pitchFamily="66" charset="0"/>
              </a:rPr>
              <a:t>everyday. </a:t>
            </a:r>
          </a:p>
          <a:p>
            <a:pPr marL="0" indent="0" algn="ctr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Library books get changed on Tuesday. </a:t>
            </a:r>
          </a:p>
          <a:p>
            <a:pPr marL="0" indent="0" algn="ctr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Reading books get changed on a Friday. </a:t>
            </a:r>
          </a:p>
          <a:p>
            <a:pPr marL="0" indent="0" algn="ctr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Reading at home is vital and is especially important in Year 1 as we have the phonics screening check at the end of the school year.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Please record when they have read, in their reading records. Names get moved up for reading at home! 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819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en-GB" sz="4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500" dirty="0">
                <a:latin typeface="Comic Sans MS" panose="030F0702030302020204" pitchFamily="66" charset="0"/>
              </a:rPr>
              <a:t>Curriculum overview</a:t>
            </a:r>
          </a:p>
          <a:p>
            <a:pPr marL="0" indent="0" algn="ctr">
              <a:buNone/>
            </a:pPr>
            <a:r>
              <a:rPr lang="en-GB" sz="4500" dirty="0">
                <a:latin typeface="Comic Sans MS" panose="030F0702030302020204" pitchFamily="66" charset="0"/>
              </a:rPr>
              <a:t>​</a:t>
            </a:r>
            <a:endParaRPr lang="en-GB" sz="3200" dirty="0">
              <a:latin typeface="Comic Sans MS" panose="030F0702030302020204" pitchFamily="66" charset="0"/>
              <a:hlinkClick r:id="rId2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  <a:hlinkClick r:id="rId2"/>
              </a:rPr>
              <a:t>https://www.whinlessdowntrust.co.uk/page/?title=Year+1&amp;pid=78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​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Term 1 – Me, myself and I 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Term 2 – The seasonal journey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Term 3 – Home sweet home​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Term 4 – Amazing animals​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Term 5 – Precious plants.​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Term 6 – Be beside the seaside - RNLI​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357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500" dirty="0">
                <a:latin typeface="Comic Sans MS" panose="030F0702030302020204" pitchFamily="66" charset="0"/>
              </a:rPr>
              <a:t>Dates for parent consultation meetings and drop ins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​11th / 12th November 2026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10th / 11th March 2027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7th July 2027</a:t>
            </a:r>
            <a:endParaRPr lang="en-GB" sz="1600" dirty="0">
              <a:latin typeface="Comic Sans MS" panose="030F0702030302020204" pitchFamily="66" charset="0"/>
              <a:hlinkClick r:id="rId2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413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Statutory testing 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Phonics Screening check </a:t>
            </a: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At the end of the year (June)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More information will be shared nearer the time.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19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750" y="366713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500" dirty="0">
                <a:latin typeface="Comic Sans MS" panose="030F0702030302020204" pitchFamily="66" charset="0"/>
              </a:rPr>
              <a:t>Behaviour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772FCE-E6F4-3182-D2B8-39B157D51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571" y="2154414"/>
            <a:ext cx="4953429" cy="32540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E83B649-5B0D-BBF6-466C-F5470CA5C957}"/>
              </a:ext>
            </a:extLst>
          </p:cNvPr>
          <p:cNvSpPr txBox="1"/>
          <p:nvPr/>
        </p:nvSpPr>
        <p:spPr>
          <a:xfrm>
            <a:off x="6248400" y="2238375"/>
            <a:ext cx="49534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have the behaviour ladder in class – all children start on ‘Great Day’ and move up and down the ladder throughout the day.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38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408EF-FD40-7C38-3402-515824A15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390526"/>
            <a:ext cx="10858500" cy="6124574"/>
          </a:xfrm>
          <a:solidFill>
            <a:schemeClr val="accent4">
              <a:lumMod val="20000"/>
              <a:lumOff val="80000"/>
              <a:alpha val="72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4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4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500" dirty="0">
                <a:latin typeface="Comic Sans MS" panose="030F0702030302020204" pitchFamily="66" charset="0"/>
              </a:rPr>
              <a:t>Thank you </a:t>
            </a:r>
            <a:r>
              <a:rPr lang="en-GB" sz="4500">
                <a:latin typeface="Comic Sans MS" panose="030F0702030302020204" pitchFamily="66" charset="0"/>
              </a:rPr>
              <a:t>for coming</a:t>
            </a:r>
            <a:r>
              <a:rPr lang="en-GB" sz="3200" dirty="0">
                <a:latin typeface="Comic Sans MS" panose="030F0702030302020204" pitchFamily="66" charset="0"/>
              </a:rPr>
              <a:t>!</a:t>
            </a: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381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A3C71105F1A14DA34542D40F80E142" ma:contentTypeVersion="5" ma:contentTypeDescription="Create a new document." ma:contentTypeScope="" ma:versionID="789f1fa7bf99f6383fe7dcce74b87d33">
  <xsd:schema xmlns:xsd="http://www.w3.org/2001/XMLSchema" xmlns:xs="http://www.w3.org/2001/XMLSchema" xmlns:p="http://schemas.microsoft.com/office/2006/metadata/properties" xmlns:ns3="e2bcdaaf-434f-45d8-b2bf-904927d8c3b2" targetNamespace="http://schemas.microsoft.com/office/2006/metadata/properties" ma:root="true" ma:fieldsID="044a6e78662327f64469058481bf051f" ns3:_="">
    <xsd:import namespace="e2bcdaaf-434f-45d8-b2bf-904927d8c3b2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bcdaaf-434f-45d8-b2bf-904927d8c3b2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2bcdaaf-434f-45d8-b2bf-904927d8c3b2" xsi:nil="true"/>
  </documentManagement>
</p:properties>
</file>

<file path=customXml/itemProps1.xml><?xml version="1.0" encoding="utf-8"?>
<ds:datastoreItem xmlns:ds="http://schemas.openxmlformats.org/officeDocument/2006/customXml" ds:itemID="{16633A7C-E3B6-4D77-A744-C3B31BD79BE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B7CCFB-FD0A-4356-8835-E093118AB3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bcdaaf-434f-45d8-b2bf-904927d8c3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860613-74C1-4B18-87CB-C54185A6DA1C}">
  <ds:schemaRefs>
    <ds:schemaRef ds:uri="http://schemas.microsoft.com/office/2006/documentManagement/types"/>
    <ds:schemaRef ds:uri="http://www.w3.org/XML/1998/namespace"/>
    <ds:schemaRef ds:uri="e2bcdaaf-434f-45d8-b2bf-904927d8c3b2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2977</TotalTime>
  <Words>403</Words>
  <Application>Microsoft Office PowerPoint</Application>
  <PresentationFormat>Widescreen</PresentationFormat>
  <Paragraphs>90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Belsey</dc:creator>
  <cp:lastModifiedBy>Louise Belsey</cp:lastModifiedBy>
  <cp:revision>6</cp:revision>
  <dcterms:created xsi:type="dcterms:W3CDTF">2026-09-06T13:00:09Z</dcterms:created>
  <dcterms:modified xsi:type="dcterms:W3CDTF">2026-09-13T08:33:49Z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0x01010089A3C71105F1A14DA34542D40F80E142</vt:lpwstr>
  </property>
</Properties>
</file>