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7" r:id="rId5"/>
    <p:sldId id="260" r:id="rId6"/>
    <p:sldId id="261" r:id="rId7"/>
    <p:sldId id="268" r:id="rId8"/>
    <p:sldId id="264" r:id="rId9"/>
    <p:sldId id="262" r:id="rId10"/>
    <p:sldId id="259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868" autoAdjust="0"/>
    <p:restoredTop sz="94660"/>
  </p:normalViewPr>
  <p:slideViewPr>
    <p:cSldViewPr snapToGrid="0">
      <p:cViewPr varScale="1">
        <p:scale>
          <a:sx n="82" d="100"/>
          <a:sy n="82" d="100"/>
        </p:scale>
        <p:origin x="58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1AD21-5411-4782-808B-A41C291BD284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DDEEA-EB6F-4B9A-A042-9E9CA0265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579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1AD21-5411-4782-808B-A41C291BD284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DDEEA-EB6F-4B9A-A042-9E9CA0265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331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1AD21-5411-4782-808B-A41C291BD284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DDEEA-EB6F-4B9A-A042-9E9CA0265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0560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1AD21-5411-4782-808B-A41C291BD284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DDEEA-EB6F-4B9A-A042-9E9CA0265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0488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1AD21-5411-4782-808B-A41C291BD284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DDEEA-EB6F-4B9A-A042-9E9CA0265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901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1AD21-5411-4782-808B-A41C291BD284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DDEEA-EB6F-4B9A-A042-9E9CA0265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311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1AD21-5411-4782-808B-A41C291BD284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DDEEA-EB6F-4B9A-A042-9E9CA0265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414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1AD21-5411-4782-808B-A41C291BD284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DDEEA-EB6F-4B9A-A042-9E9CA0265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0184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1AD21-5411-4782-808B-A41C291BD284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DDEEA-EB6F-4B9A-A042-9E9CA0265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1091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1AD21-5411-4782-808B-A41C291BD284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DDEEA-EB6F-4B9A-A042-9E9CA0265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1147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1AD21-5411-4782-808B-A41C291BD284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DDEEA-EB6F-4B9A-A042-9E9CA0265A37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13041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1AD21-5411-4782-808B-A41C291BD284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DDEEA-EB6F-4B9A-A042-9E9CA0265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5775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1AD21-5411-4782-808B-A41C291BD284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DDEEA-EB6F-4B9A-A042-9E9CA0265A37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91451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1AD21-5411-4782-808B-A41C291BD284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DDEEA-EB6F-4B9A-A042-9E9CA0265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9937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1AD21-5411-4782-808B-A41C291BD284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DDEEA-EB6F-4B9A-A042-9E9CA0265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31172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1AD21-5411-4782-808B-A41C291BD284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DDEEA-EB6F-4B9A-A042-9E9CA0265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826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F1AD21-5411-4782-808B-A41C291BD284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58DDEEA-EB6F-4B9A-A042-9E9CA0265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067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vale-view.kent.sch.uk/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CAF16B-438F-4423-84A3-964599FA6E5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solidFill>
                  <a:srgbClr val="92D050"/>
                </a:solidFill>
              </a:rPr>
              <a:t>Welcome to Year 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D97913-54B3-4A21-9209-29F6E08AD8E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Thank you for coming!</a:t>
            </a:r>
          </a:p>
        </p:txBody>
      </p:sp>
    </p:spTree>
    <p:extLst>
      <p:ext uri="{BB962C8B-B14F-4D97-AF65-F5344CB8AC3E}">
        <p14:creationId xmlns:p14="http://schemas.microsoft.com/office/powerpoint/2010/main" val="32014327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74E1195-CF3B-4BE6-A648-1E2A937B6C9B}"/>
              </a:ext>
            </a:extLst>
          </p:cNvPr>
          <p:cNvSpPr txBox="1"/>
          <p:nvPr/>
        </p:nvSpPr>
        <p:spPr>
          <a:xfrm>
            <a:off x="737503" y="699502"/>
            <a:ext cx="62232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The Year 2 Team 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C3BF9D65-8BC3-470D-BD76-89D00DC910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0D6E769-15F0-48A4-8506-19D4CCA8CF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0938" y="1668999"/>
            <a:ext cx="2032592" cy="274163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7DE6D80-3132-4AEE-BAFF-35BE8B22AE9E}"/>
              </a:ext>
            </a:extLst>
          </p:cNvPr>
          <p:cNvSpPr txBox="1"/>
          <p:nvPr/>
        </p:nvSpPr>
        <p:spPr>
          <a:xfrm>
            <a:off x="880938" y="4410633"/>
            <a:ext cx="18353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Class Teacher – Miss Tracey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CBBF19F-50BE-4DB5-8501-5332DF97EFBF}"/>
              </a:ext>
            </a:extLst>
          </p:cNvPr>
          <p:cNvSpPr txBox="1"/>
          <p:nvPr/>
        </p:nvSpPr>
        <p:spPr>
          <a:xfrm>
            <a:off x="3921808" y="4410634"/>
            <a:ext cx="2277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Teaching Assistant  – Miss Smith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7500898-BD66-47AE-B47C-ADE7E62199F6}"/>
              </a:ext>
            </a:extLst>
          </p:cNvPr>
          <p:cNvSpPr txBox="1"/>
          <p:nvPr/>
        </p:nvSpPr>
        <p:spPr>
          <a:xfrm>
            <a:off x="6838403" y="4410632"/>
            <a:ext cx="2277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Teaching Assistant  – Mrs </a:t>
            </a:r>
            <a:r>
              <a:rPr lang="en-GB" dirty="0" err="1"/>
              <a:t>Kalianova</a:t>
            </a: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6142F85-B120-27AE-0974-E11E7835C4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6749" y="1668996"/>
            <a:ext cx="1975892" cy="274163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AFDD749-03C0-4440-4BA9-55296C9275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4120" y="1705829"/>
            <a:ext cx="1975892" cy="2704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092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5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7B2E36F-2645-40AA-9861-A03E18088303}"/>
              </a:ext>
            </a:extLst>
          </p:cNvPr>
          <p:cNvSpPr txBox="1"/>
          <p:nvPr/>
        </p:nvSpPr>
        <p:spPr>
          <a:xfrm rot="10800000" flipV="1">
            <a:off x="7585785" y="3105834"/>
            <a:ext cx="61611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2">
                    <a:lumMod val="50000"/>
                  </a:schemeClr>
                </a:solidFill>
              </a:rPr>
              <a:t>Curriculum Overview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E7C926B-7014-408C-9E7B-72B6BF55816C}"/>
              </a:ext>
            </a:extLst>
          </p:cNvPr>
          <p:cNvSpPr txBox="1"/>
          <p:nvPr/>
        </p:nvSpPr>
        <p:spPr>
          <a:xfrm>
            <a:off x="5641759" y="2974019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E5F5375-294C-431F-AD0D-0F31B41D1450}"/>
              </a:ext>
            </a:extLst>
          </p:cNvPr>
          <p:cNvSpPr txBox="1"/>
          <p:nvPr/>
        </p:nvSpPr>
        <p:spPr>
          <a:xfrm>
            <a:off x="157866" y="-264319"/>
            <a:ext cx="8249016" cy="7386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200" b="1" dirty="0"/>
              <a:t>Term 1 - Healthy Living </a:t>
            </a:r>
            <a:endParaRPr lang="en-GB" sz="2200" dirty="0"/>
          </a:p>
          <a:p>
            <a:r>
              <a:rPr lang="en-GB" sz="2200" dirty="0"/>
              <a:t>     What does it mean to be healthy and is it really important</a:t>
            </a:r>
          </a:p>
          <a:p>
            <a:endParaRPr lang="en-GB" sz="22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200" b="1" dirty="0"/>
              <a:t>Term 2 – Explorers</a:t>
            </a:r>
            <a:r>
              <a:rPr lang="en-GB" sz="2200" dirty="0"/>
              <a:t>  </a:t>
            </a:r>
          </a:p>
          <a:p>
            <a:r>
              <a:rPr lang="en-GB" sz="2200" dirty="0"/>
              <a:t>     How has exploring impacted the world we live in today?</a:t>
            </a:r>
          </a:p>
          <a:p>
            <a:r>
              <a:rPr lang="en-GB" sz="2200" dirty="0"/>
              <a:t>     Trip to the Turner Gallery</a:t>
            </a:r>
          </a:p>
          <a:p>
            <a:endParaRPr lang="en-GB" sz="22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200" b="1" dirty="0"/>
              <a:t>Term 3 - The Great Fire of London </a:t>
            </a:r>
          </a:p>
          <a:p>
            <a:r>
              <a:rPr lang="en-GB" sz="2200" b="1" dirty="0"/>
              <a:t>    </a:t>
            </a:r>
            <a:r>
              <a:rPr lang="en-GB" sz="2200" dirty="0"/>
              <a:t> What impact did this event have on our lives today?</a:t>
            </a:r>
          </a:p>
          <a:p>
            <a:endParaRPr lang="en-GB" sz="22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200" b="1" dirty="0"/>
              <a:t>Term 4 - The Garden of England </a:t>
            </a:r>
          </a:p>
          <a:p>
            <a:r>
              <a:rPr lang="en-GB" sz="2200" b="1" dirty="0"/>
              <a:t>     </a:t>
            </a:r>
            <a:r>
              <a:rPr lang="en-GB" sz="2200" dirty="0"/>
              <a:t>Do all plants require the same conditions to grow?</a:t>
            </a:r>
          </a:p>
          <a:p>
            <a:r>
              <a:rPr lang="en-GB" sz="2200" dirty="0"/>
              <a:t>     Trip to </a:t>
            </a:r>
            <a:r>
              <a:rPr lang="en-GB" sz="2200" dirty="0" err="1"/>
              <a:t>Framptoms</a:t>
            </a:r>
            <a:r>
              <a:rPr lang="en-GB" sz="2200" dirty="0"/>
              <a:t> Farm</a:t>
            </a:r>
          </a:p>
          <a:p>
            <a:endParaRPr lang="en-GB" sz="22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200" b="1" dirty="0"/>
              <a:t>Term 5 - Bugs and Beasties</a:t>
            </a:r>
          </a:p>
          <a:p>
            <a:r>
              <a:rPr lang="en-GB" sz="2200" dirty="0"/>
              <a:t>     Do we all need the same things to live?</a:t>
            </a:r>
          </a:p>
          <a:p>
            <a:endParaRPr lang="en-GB" sz="22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200" b="1" dirty="0"/>
              <a:t>Term 6 - Around the World </a:t>
            </a:r>
          </a:p>
          <a:p>
            <a:r>
              <a:rPr lang="en-GB" sz="2200" dirty="0">
                <a:solidFill>
                  <a:srgbClr val="FF0000"/>
                </a:solidFill>
              </a:rPr>
              <a:t>     </a:t>
            </a:r>
            <a:r>
              <a:rPr lang="en-GB" sz="2200" dirty="0"/>
              <a:t>How big is the world? How is it made up?</a:t>
            </a:r>
          </a:p>
          <a:p>
            <a:r>
              <a:rPr lang="en-GB" dirty="0"/>
              <a:t> 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7239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E46C7C-EDFE-4C92-A043-6E29487BE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299" y="430306"/>
            <a:ext cx="8596668" cy="1320800"/>
          </a:xfrm>
        </p:spPr>
        <p:txBody>
          <a:bodyPr/>
          <a:lstStyle/>
          <a:p>
            <a:r>
              <a:rPr lang="en-GB" dirty="0"/>
              <a:t>PE days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96A739-2DD4-4669-8866-23A61EDA2D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2160589"/>
            <a:ext cx="9278429" cy="3880773"/>
          </a:xfrm>
        </p:spPr>
        <p:txBody>
          <a:bodyPr>
            <a:normAutofit/>
          </a:bodyPr>
          <a:lstStyle/>
          <a:p>
            <a:r>
              <a:rPr lang="en-GB" sz="2800" dirty="0"/>
              <a:t>We have PE on Mondays. Your child should come to school wearing their full PE kit and will remain in their PE kit for the day.</a:t>
            </a:r>
          </a:p>
          <a:p>
            <a:r>
              <a:rPr lang="en-GB" sz="2800" dirty="0"/>
              <a:t>If your child has pierced ears, earrings must be removed for PE. If your child is unable to remove their earrings independently, please remove them at home before school.</a:t>
            </a:r>
          </a:p>
        </p:txBody>
      </p:sp>
      <p:pic>
        <p:nvPicPr>
          <p:cNvPr id="2050" name="Picture 2" descr="Featherstone All Saints CofE Academy ...">
            <a:extLst>
              <a:ext uri="{FF2B5EF4-FFF2-40B4-BE49-F238E27FC236}">
                <a16:creationId xmlns:a16="http://schemas.microsoft.com/office/drawing/2014/main" id="{0BD83C70-B6AA-4E93-9E34-6923328067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1525" y="333468"/>
            <a:ext cx="3028950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9533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27B2F30-4F87-4C2B-9756-1CD332FDDD86}"/>
              </a:ext>
            </a:extLst>
          </p:cNvPr>
          <p:cNvSpPr txBox="1"/>
          <p:nvPr/>
        </p:nvSpPr>
        <p:spPr>
          <a:xfrm>
            <a:off x="596008" y="775688"/>
            <a:ext cx="81017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</a:rPr>
              <a:t>Purple Mash and Time Table Rockstar’s logins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35BE34D-7E49-4B52-8218-A79A24CD26BD}"/>
              </a:ext>
            </a:extLst>
          </p:cNvPr>
          <p:cNvSpPr txBox="1"/>
          <p:nvPr/>
        </p:nvSpPr>
        <p:spPr>
          <a:xfrm>
            <a:off x="448651" y="2219713"/>
            <a:ext cx="626401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800" dirty="0"/>
              <a:t>There logins will be attached to reading records.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800" dirty="0"/>
              <a:t>Please log into your child’s account with them, we will access purple mash and times table rockstars in class but it takes a while to log them in if they don’t know how.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800" dirty="0"/>
              <a:t>Homework tasks will be set weekly on Purple Mash.</a:t>
            </a:r>
          </a:p>
          <a:p>
            <a:endParaRPr lang="en-GB" dirty="0"/>
          </a:p>
        </p:txBody>
      </p:sp>
      <p:pic>
        <p:nvPicPr>
          <p:cNvPr id="4" name="Picture 4" descr="Purple Mash">
            <a:extLst>
              <a:ext uri="{FF2B5EF4-FFF2-40B4-BE49-F238E27FC236}">
                <a16:creationId xmlns:a16="http://schemas.microsoft.com/office/drawing/2014/main" id="{4D7127A5-8054-4BCF-A2A0-52F1CD9681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2667" y="1732321"/>
            <a:ext cx="2352675" cy="194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Times Tables Rock Stars – Times Tables ...">
            <a:extLst>
              <a:ext uri="{FF2B5EF4-FFF2-40B4-BE49-F238E27FC236}">
                <a16:creationId xmlns:a16="http://schemas.microsoft.com/office/drawing/2014/main" id="{2D4CE3FD-3B39-4A33-8CEA-A8F79881AD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9611" y="4118334"/>
            <a:ext cx="2867025" cy="159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05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3CD5727-941E-4F13-961B-55B9C5D0A026}"/>
              </a:ext>
            </a:extLst>
          </p:cNvPr>
          <p:cNvSpPr txBox="1"/>
          <p:nvPr/>
        </p:nvSpPr>
        <p:spPr>
          <a:xfrm>
            <a:off x="739726" y="209012"/>
            <a:ext cx="6715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</a:rPr>
              <a:t>Reading at home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BC9C48-04A5-4416-B641-E3B9DAAE00A9}"/>
              </a:ext>
            </a:extLst>
          </p:cNvPr>
          <p:cNvSpPr txBox="1"/>
          <p:nvPr/>
        </p:nvSpPr>
        <p:spPr>
          <a:xfrm>
            <a:off x="289843" y="1043937"/>
            <a:ext cx="703468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All children should be reading at least three times a week at home. At a minimum all children should read at home on Wednesdays, in line with our ‘ROW’, (Read on Wednesday) challenge.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BB40211-2802-43B6-AAF6-264DACA8330E}"/>
              </a:ext>
            </a:extLst>
          </p:cNvPr>
          <p:cNvSpPr txBox="1"/>
          <p:nvPr/>
        </p:nvSpPr>
        <p:spPr>
          <a:xfrm>
            <a:off x="289843" y="3034247"/>
            <a:ext cx="613157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Every Friday your child will go home with either a Little </a:t>
            </a:r>
            <a:r>
              <a:rPr lang="en-GB" sz="2400" dirty="0" err="1"/>
              <a:t>Wandle</a:t>
            </a:r>
            <a:r>
              <a:rPr lang="en-GB" sz="2400" dirty="0"/>
              <a:t> phonic book or a colour band book, in accordance to their reading ability.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They also will have a library book, in which they have the freedom to choose.</a:t>
            </a:r>
          </a:p>
        </p:txBody>
      </p:sp>
      <p:pic>
        <p:nvPicPr>
          <p:cNvPr id="3076" name="Picture 4" descr="11 Reading Quotes For Kids ...">
            <a:extLst>
              <a:ext uri="{FF2B5EF4-FFF2-40B4-BE49-F238E27FC236}">
                <a16:creationId xmlns:a16="http://schemas.microsoft.com/office/drawing/2014/main" id="{1C1DAEDC-7829-4436-9DF8-FB427BB534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7085" y="532177"/>
            <a:ext cx="5184915" cy="5184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9123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FCF1FF5-797A-E186-7146-28CBF7870E89}"/>
              </a:ext>
            </a:extLst>
          </p:cNvPr>
          <p:cNvSpPr txBox="1"/>
          <p:nvPr/>
        </p:nvSpPr>
        <p:spPr>
          <a:xfrm>
            <a:off x="755780" y="643812"/>
            <a:ext cx="7184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92D050"/>
                </a:solidFill>
              </a:rPr>
              <a:t>Why reading at home matters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E5AFA79-2F22-06DC-7D28-102C2713D634}"/>
              </a:ext>
            </a:extLst>
          </p:cNvPr>
          <p:cNvSpPr txBox="1"/>
          <p:nvPr/>
        </p:nvSpPr>
        <p:spPr>
          <a:xfrm>
            <a:off x="914400" y="1763486"/>
            <a:ext cx="687666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b="1" dirty="0"/>
              <a:t>Supports learning across the whole curriculum </a:t>
            </a:r>
            <a:r>
              <a:rPr lang="en-GB" dirty="0"/>
              <a:t>– strong reading skills help children to access every subject, from maths problems to science and history.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b="1" dirty="0"/>
              <a:t>Helps to broaden their vocabulary and understanding – </a:t>
            </a:r>
            <a:r>
              <a:rPr lang="en-GB" dirty="0"/>
              <a:t>Reading exposes children to new words, ideas and topics.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b="1" dirty="0"/>
              <a:t> Builds confidence and independence - </a:t>
            </a:r>
            <a:r>
              <a:rPr lang="en-GB" dirty="0"/>
              <a:t>By the end of Year 2, we want every child to become a confident, increasingly independent reader. Regular practice at home, alongside reading in school, helps makes this possible.</a:t>
            </a:r>
          </a:p>
        </p:txBody>
      </p:sp>
      <p:pic>
        <p:nvPicPr>
          <p:cNvPr id="1026" name="Picture 2" descr="Reading with children: why is it so important? | Little Lives UK">
            <a:extLst>
              <a:ext uri="{FF2B5EF4-FFF2-40B4-BE49-F238E27FC236}">
                <a16:creationId xmlns:a16="http://schemas.microsoft.com/office/drawing/2014/main" id="{323E0FC7-B04D-4692-CA8E-29F033D10D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4249" y="4923186"/>
            <a:ext cx="4303374" cy="1784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39195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14DD63-D68E-400F-8503-19ADE80797E5}"/>
              </a:ext>
            </a:extLst>
          </p:cNvPr>
          <p:cNvSpPr txBox="1"/>
          <p:nvPr/>
        </p:nvSpPr>
        <p:spPr>
          <a:xfrm>
            <a:off x="943897" y="837040"/>
            <a:ext cx="67547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</a:rPr>
              <a:t>Statutory testing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66AC47-5479-4917-9B6A-ADDA7F3717FC}"/>
              </a:ext>
            </a:extLst>
          </p:cNvPr>
          <p:cNvSpPr txBox="1"/>
          <p:nvPr/>
        </p:nvSpPr>
        <p:spPr>
          <a:xfrm>
            <a:off x="943897" y="2241754"/>
            <a:ext cx="702023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400" dirty="0"/>
              <a:t>Year 2 SATS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400" dirty="0"/>
              <a:t>Take place in May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400" dirty="0"/>
              <a:t>More information will be shared closer to the date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B97497A-EBB1-4AB8-9B7E-D9907079D422}"/>
              </a:ext>
            </a:extLst>
          </p:cNvPr>
          <p:cNvSpPr txBox="1"/>
          <p:nvPr/>
        </p:nvSpPr>
        <p:spPr>
          <a:xfrm>
            <a:off x="943896" y="3923467"/>
            <a:ext cx="87828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400" dirty="0"/>
              <a:t>Phonic Screening (only for children who didn’t reach the requirement in Year 1)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400" dirty="0"/>
              <a:t>Usually takes place in June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400" dirty="0"/>
              <a:t>More information will be shared closer to the date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BC5F553-3783-4878-A260-681D209429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072" y="168073"/>
            <a:ext cx="3462057" cy="2373982"/>
          </a:xfrm>
          <a:prstGeom prst="rect">
            <a:avLst/>
          </a:prstGeom>
        </p:spPr>
      </p:pic>
      <p:pic>
        <p:nvPicPr>
          <p:cNvPr id="1026" name="Picture 2" descr="Year 1 Phonics Screening – St Mary's RC ...">
            <a:extLst>
              <a:ext uri="{FF2B5EF4-FFF2-40B4-BE49-F238E27FC236}">
                <a16:creationId xmlns:a16="http://schemas.microsoft.com/office/drawing/2014/main" id="{0D5EFDF2-5B38-4A95-9E92-8CD50D1FB3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7887" y="1793096"/>
            <a:ext cx="1847850" cy="246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0387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F543280-584D-48A2-A7DA-5A9D90663632}"/>
              </a:ext>
            </a:extLst>
          </p:cNvPr>
          <p:cNvSpPr txBox="1"/>
          <p:nvPr/>
        </p:nvSpPr>
        <p:spPr>
          <a:xfrm>
            <a:off x="1081548" y="1120877"/>
            <a:ext cx="59780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</a:rPr>
              <a:t>School Website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F9CEFF-6486-4506-B59E-9E1F68B0B032}"/>
              </a:ext>
            </a:extLst>
          </p:cNvPr>
          <p:cNvSpPr txBox="1"/>
          <p:nvPr/>
        </p:nvSpPr>
        <p:spPr>
          <a:xfrm>
            <a:off x="1199535" y="2271252"/>
            <a:ext cx="780999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400" dirty="0"/>
              <a:t>Vale View Primary School – </a:t>
            </a:r>
            <a:r>
              <a:rPr lang="en-GB" sz="2400" dirty="0">
                <a:hlinkClick r:id="rId2"/>
              </a:rPr>
              <a:t>https://www.vale-view.kent.sch.uk/</a:t>
            </a:r>
            <a:endParaRPr lang="en-GB" sz="2400" dirty="0"/>
          </a:p>
          <a:p>
            <a:endParaRPr lang="en-GB" sz="24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400" dirty="0"/>
              <a:t>Our Learning.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400" dirty="0"/>
              <a:t>Class pages.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400" dirty="0"/>
              <a:t>Year 2.</a:t>
            </a:r>
          </a:p>
          <a:p>
            <a:endParaRPr lang="en-GB" sz="24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400" dirty="0"/>
              <a:t>Pictures of the children learning.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400" dirty="0"/>
              <a:t>Termly Newsletter.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89291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E51A630-BC70-42AF-8358-E6BE76B3F9D0}"/>
              </a:ext>
            </a:extLst>
          </p:cNvPr>
          <p:cNvSpPr txBox="1"/>
          <p:nvPr/>
        </p:nvSpPr>
        <p:spPr>
          <a:xfrm>
            <a:off x="1467897" y="2671952"/>
            <a:ext cx="73545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</a:rPr>
              <a:t>Class email address: </a:t>
            </a:r>
          </a:p>
          <a:p>
            <a:r>
              <a:rPr lang="en-GB" sz="3600" dirty="0">
                <a:solidFill>
                  <a:schemeClr val="accent1"/>
                </a:solidFill>
              </a:rPr>
              <a:t>year2@vale-view.kent.sch.uk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90ED40C-79E8-4BD2-97EA-7BF52DB3D3C9}"/>
              </a:ext>
            </a:extLst>
          </p:cNvPr>
          <p:cNvSpPr txBox="1"/>
          <p:nvPr/>
        </p:nvSpPr>
        <p:spPr>
          <a:xfrm>
            <a:off x="1380565" y="4258235"/>
            <a:ext cx="7709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77408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768795-C664-4DA5-AD9D-B7E4E1A696A4}"/>
              </a:ext>
            </a:extLst>
          </p:cNvPr>
          <p:cNvSpPr txBox="1"/>
          <p:nvPr/>
        </p:nvSpPr>
        <p:spPr>
          <a:xfrm>
            <a:off x="2644876" y="2890684"/>
            <a:ext cx="5378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Thank you for coming!</a:t>
            </a:r>
          </a:p>
        </p:txBody>
      </p:sp>
    </p:spTree>
    <p:extLst>
      <p:ext uri="{BB962C8B-B14F-4D97-AF65-F5344CB8AC3E}">
        <p14:creationId xmlns:p14="http://schemas.microsoft.com/office/powerpoint/2010/main" val="360420284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3917</TotalTime>
  <Words>554</Words>
  <Application>Microsoft Office PowerPoint</Application>
  <PresentationFormat>Widescreen</PresentationFormat>
  <Paragraphs>66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Trebuchet MS</vt:lpstr>
      <vt:lpstr>Wingdings</vt:lpstr>
      <vt:lpstr>Wingdings 3</vt:lpstr>
      <vt:lpstr>Facet</vt:lpstr>
      <vt:lpstr>Welcome to Year 2</vt:lpstr>
      <vt:lpstr>PowerPoint Presentation</vt:lpstr>
      <vt:lpstr>PowerPoint Presentation</vt:lpstr>
      <vt:lpstr>PE days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2</dc:title>
  <dc:creator>Zoe Tracey</dc:creator>
  <cp:lastModifiedBy>Zoe Tracey</cp:lastModifiedBy>
  <cp:revision>26</cp:revision>
  <dcterms:created xsi:type="dcterms:W3CDTF">2024-09-07T19:52:38Z</dcterms:created>
  <dcterms:modified xsi:type="dcterms:W3CDTF">2026-09-08T07:18:57Z</dcterms:modified>
</cp:coreProperties>
</file>