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68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939279-AE9A-4EFF-968A-B20B894457E6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E75C0B31-291C-47EF-83C2-E634AEFC4B42}">
      <dgm:prSet/>
      <dgm:spPr/>
      <dgm:t>
        <a:bodyPr/>
        <a:lstStyle/>
        <a:p>
          <a:r>
            <a:rPr lang="en-GB"/>
            <a:t>Term 1 – Earth and Beyond – Betteshanger – Outdoor Adventurous Activities</a:t>
          </a:r>
          <a:endParaRPr lang="en-US"/>
        </a:p>
      </dgm:t>
    </dgm:pt>
    <dgm:pt modelId="{73BB3D90-D948-4EBD-BA63-4FD848D09BAC}" type="parTrans" cxnId="{CA0AEDA0-1454-416D-ADA2-20B39FF14933}">
      <dgm:prSet/>
      <dgm:spPr/>
      <dgm:t>
        <a:bodyPr/>
        <a:lstStyle/>
        <a:p>
          <a:endParaRPr lang="en-US"/>
        </a:p>
      </dgm:t>
    </dgm:pt>
    <dgm:pt modelId="{A9CBF6A0-4FDA-4D52-AD62-86682035C295}" type="sibTrans" cxnId="{CA0AEDA0-1454-416D-ADA2-20B39FF14933}">
      <dgm:prSet/>
      <dgm:spPr/>
      <dgm:t>
        <a:bodyPr/>
        <a:lstStyle/>
        <a:p>
          <a:endParaRPr lang="en-US"/>
        </a:p>
      </dgm:t>
    </dgm:pt>
    <dgm:pt modelId="{54C9188B-93EB-41E0-A403-601C6B002290}">
      <dgm:prSet/>
      <dgm:spPr/>
      <dgm:t>
        <a:bodyPr/>
        <a:lstStyle/>
        <a:p>
          <a:r>
            <a:rPr lang="en-GB"/>
            <a:t>Term 2 – Crime and Punishment – TBD!</a:t>
          </a:r>
          <a:endParaRPr lang="en-US"/>
        </a:p>
      </dgm:t>
    </dgm:pt>
    <dgm:pt modelId="{7159AF29-FE39-4A7D-9D46-47FE95EF52A4}" type="parTrans" cxnId="{248B469A-E7F3-4B8F-8BD6-72EAA9AD4966}">
      <dgm:prSet/>
      <dgm:spPr/>
      <dgm:t>
        <a:bodyPr/>
        <a:lstStyle/>
        <a:p>
          <a:endParaRPr lang="en-US"/>
        </a:p>
      </dgm:t>
    </dgm:pt>
    <dgm:pt modelId="{C98024EA-AB4E-4C96-9675-EE6448C6548A}" type="sibTrans" cxnId="{248B469A-E7F3-4B8F-8BD6-72EAA9AD4966}">
      <dgm:prSet/>
      <dgm:spPr/>
      <dgm:t>
        <a:bodyPr/>
        <a:lstStyle/>
        <a:p>
          <a:endParaRPr lang="en-US"/>
        </a:p>
      </dgm:t>
    </dgm:pt>
    <dgm:pt modelId="{50F543FC-677F-4553-8861-36D3AD37FAA6}">
      <dgm:prSet/>
      <dgm:spPr/>
      <dgm:t>
        <a:bodyPr/>
        <a:lstStyle/>
        <a:p>
          <a:r>
            <a:rPr lang="en-GB"/>
            <a:t>Term 3 – The Groovy Greeks – The Olympics at Priory Fields</a:t>
          </a:r>
          <a:endParaRPr lang="en-US"/>
        </a:p>
      </dgm:t>
    </dgm:pt>
    <dgm:pt modelId="{891628ED-EBC5-48D0-B275-02D1DDD02D85}" type="parTrans" cxnId="{EF3B709A-AC55-4256-B738-091EA779369D}">
      <dgm:prSet/>
      <dgm:spPr/>
      <dgm:t>
        <a:bodyPr/>
        <a:lstStyle/>
        <a:p>
          <a:endParaRPr lang="en-US"/>
        </a:p>
      </dgm:t>
    </dgm:pt>
    <dgm:pt modelId="{34AE9460-8204-43C3-B739-5D47D5F8C7EB}" type="sibTrans" cxnId="{EF3B709A-AC55-4256-B738-091EA779369D}">
      <dgm:prSet/>
      <dgm:spPr/>
      <dgm:t>
        <a:bodyPr/>
        <a:lstStyle/>
        <a:p>
          <a:endParaRPr lang="en-US"/>
        </a:p>
      </dgm:t>
    </dgm:pt>
    <dgm:pt modelId="{48B5BE24-5535-4C0B-A7B6-A78D01C3968A}">
      <dgm:prSet/>
      <dgm:spPr/>
      <dgm:t>
        <a:bodyPr/>
        <a:lstStyle/>
        <a:p>
          <a:r>
            <a:rPr lang="en-GB"/>
            <a:t>Term 4 – Foritfy and Defend – Dover Castle – Learning Launch and Landing (with parents)</a:t>
          </a:r>
          <a:endParaRPr lang="en-US"/>
        </a:p>
      </dgm:t>
    </dgm:pt>
    <dgm:pt modelId="{6778EE5B-13AD-434B-85E5-2970F8CCAB8D}" type="parTrans" cxnId="{F2026E20-8E3D-4009-8EB8-62D63850C785}">
      <dgm:prSet/>
      <dgm:spPr/>
      <dgm:t>
        <a:bodyPr/>
        <a:lstStyle/>
        <a:p>
          <a:endParaRPr lang="en-US"/>
        </a:p>
      </dgm:t>
    </dgm:pt>
    <dgm:pt modelId="{B2564DFB-15AC-4AD6-98D6-A12509B79A54}" type="sibTrans" cxnId="{F2026E20-8E3D-4009-8EB8-62D63850C785}">
      <dgm:prSet/>
      <dgm:spPr/>
      <dgm:t>
        <a:bodyPr/>
        <a:lstStyle/>
        <a:p>
          <a:endParaRPr lang="en-US"/>
        </a:p>
      </dgm:t>
    </dgm:pt>
    <dgm:pt modelId="{550554C3-263D-4605-BC37-A4DBDE3F32B1}">
      <dgm:prSet/>
      <dgm:spPr/>
      <dgm:t>
        <a:bodyPr/>
        <a:lstStyle/>
        <a:p>
          <a:r>
            <a:rPr lang="en-GB"/>
            <a:t>Term 5 – Riveting Rivers – Kearsney Abbey</a:t>
          </a:r>
          <a:endParaRPr lang="en-US"/>
        </a:p>
      </dgm:t>
    </dgm:pt>
    <dgm:pt modelId="{BF15C3DA-0731-4435-B53A-D6C2C4423DF4}" type="parTrans" cxnId="{46CF8876-8D92-4522-AAA8-B62FB622ED3D}">
      <dgm:prSet/>
      <dgm:spPr/>
      <dgm:t>
        <a:bodyPr/>
        <a:lstStyle/>
        <a:p>
          <a:endParaRPr lang="en-US"/>
        </a:p>
      </dgm:t>
    </dgm:pt>
    <dgm:pt modelId="{7B1B0E8F-7D39-4E54-A167-3B0B5F84A1E0}" type="sibTrans" cxnId="{46CF8876-8D92-4522-AAA8-B62FB622ED3D}">
      <dgm:prSet/>
      <dgm:spPr/>
      <dgm:t>
        <a:bodyPr/>
        <a:lstStyle/>
        <a:p>
          <a:endParaRPr lang="en-US"/>
        </a:p>
      </dgm:t>
    </dgm:pt>
    <dgm:pt modelId="{2349B4DE-B1FC-4EC3-94F5-B5E2EF0F41E9}">
      <dgm:prSet/>
      <dgm:spPr/>
      <dgm:t>
        <a:bodyPr/>
        <a:lstStyle/>
        <a:p>
          <a:r>
            <a:rPr lang="en-GB"/>
            <a:t>Term 6 – Codebreakers - TBD</a:t>
          </a:r>
          <a:endParaRPr lang="en-US"/>
        </a:p>
      </dgm:t>
    </dgm:pt>
    <dgm:pt modelId="{0DC8CF47-0254-4B07-943A-86A73C924CC5}" type="parTrans" cxnId="{4934121E-E568-4759-A463-DFEDABC8633C}">
      <dgm:prSet/>
      <dgm:spPr/>
      <dgm:t>
        <a:bodyPr/>
        <a:lstStyle/>
        <a:p>
          <a:endParaRPr lang="en-US"/>
        </a:p>
      </dgm:t>
    </dgm:pt>
    <dgm:pt modelId="{14E96D86-6C3E-45EB-A0CC-A8C71068B850}" type="sibTrans" cxnId="{4934121E-E568-4759-A463-DFEDABC8633C}">
      <dgm:prSet/>
      <dgm:spPr/>
      <dgm:t>
        <a:bodyPr/>
        <a:lstStyle/>
        <a:p>
          <a:endParaRPr lang="en-US"/>
        </a:p>
      </dgm:t>
    </dgm:pt>
    <dgm:pt modelId="{0D2159DE-62F7-F74F-ACF0-2E5DFF4C4524}" type="pres">
      <dgm:prSet presAssocID="{19939279-AE9A-4EFF-968A-B20B894457E6}" presName="linear" presStyleCnt="0">
        <dgm:presLayoutVars>
          <dgm:animLvl val="lvl"/>
          <dgm:resizeHandles val="exact"/>
        </dgm:presLayoutVars>
      </dgm:prSet>
      <dgm:spPr/>
    </dgm:pt>
    <dgm:pt modelId="{1AF35869-F97E-7F4F-89BD-CA1B922A0707}" type="pres">
      <dgm:prSet presAssocID="{E75C0B31-291C-47EF-83C2-E634AEFC4B4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D3CED0B-8C33-6049-97CE-908F5887B08F}" type="pres">
      <dgm:prSet presAssocID="{A9CBF6A0-4FDA-4D52-AD62-86682035C295}" presName="spacer" presStyleCnt="0"/>
      <dgm:spPr/>
    </dgm:pt>
    <dgm:pt modelId="{C59EED84-8516-994A-9B09-FB3DB2140529}" type="pres">
      <dgm:prSet presAssocID="{54C9188B-93EB-41E0-A403-601C6B00229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3A3FA63-E558-C341-B9FF-19BB91D2B320}" type="pres">
      <dgm:prSet presAssocID="{C98024EA-AB4E-4C96-9675-EE6448C6548A}" presName="spacer" presStyleCnt="0"/>
      <dgm:spPr/>
    </dgm:pt>
    <dgm:pt modelId="{4A351503-37C7-114A-A823-8BAE435BF3DC}" type="pres">
      <dgm:prSet presAssocID="{50F543FC-677F-4553-8861-36D3AD37FAA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B0B7921-32C0-484E-9BDD-17C4FAEF1164}" type="pres">
      <dgm:prSet presAssocID="{34AE9460-8204-43C3-B739-5D47D5F8C7EB}" presName="spacer" presStyleCnt="0"/>
      <dgm:spPr/>
    </dgm:pt>
    <dgm:pt modelId="{28708E9E-5373-A942-8398-55F4906BE8CF}" type="pres">
      <dgm:prSet presAssocID="{48B5BE24-5535-4C0B-A7B6-A78D01C3968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6530C70-A476-C546-B572-630E701E5AB5}" type="pres">
      <dgm:prSet presAssocID="{B2564DFB-15AC-4AD6-98D6-A12509B79A54}" presName="spacer" presStyleCnt="0"/>
      <dgm:spPr/>
    </dgm:pt>
    <dgm:pt modelId="{0CA2E8CB-74C6-6D4B-BE93-7DE1BE924F47}" type="pres">
      <dgm:prSet presAssocID="{550554C3-263D-4605-BC37-A4DBDE3F32B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71C7D03-BC03-A94A-A0FC-3B58BE0D0050}" type="pres">
      <dgm:prSet presAssocID="{7B1B0E8F-7D39-4E54-A167-3B0B5F84A1E0}" presName="spacer" presStyleCnt="0"/>
      <dgm:spPr/>
    </dgm:pt>
    <dgm:pt modelId="{3C6DC668-37D1-6D42-8940-E49635A3B091}" type="pres">
      <dgm:prSet presAssocID="{2349B4DE-B1FC-4EC3-94F5-B5E2EF0F41E9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7B83660B-7A8A-1D43-BBBA-0928B42E526D}" type="presOf" srcId="{54C9188B-93EB-41E0-A403-601C6B002290}" destId="{C59EED84-8516-994A-9B09-FB3DB2140529}" srcOrd="0" destOrd="0" presId="urn:microsoft.com/office/officeart/2005/8/layout/vList2"/>
    <dgm:cxn modelId="{4934121E-E568-4759-A463-DFEDABC8633C}" srcId="{19939279-AE9A-4EFF-968A-B20B894457E6}" destId="{2349B4DE-B1FC-4EC3-94F5-B5E2EF0F41E9}" srcOrd="5" destOrd="0" parTransId="{0DC8CF47-0254-4B07-943A-86A73C924CC5}" sibTransId="{14E96D86-6C3E-45EB-A0CC-A8C71068B850}"/>
    <dgm:cxn modelId="{F2026E20-8E3D-4009-8EB8-62D63850C785}" srcId="{19939279-AE9A-4EFF-968A-B20B894457E6}" destId="{48B5BE24-5535-4C0B-A7B6-A78D01C3968A}" srcOrd="3" destOrd="0" parTransId="{6778EE5B-13AD-434B-85E5-2970F8CCAB8D}" sibTransId="{B2564DFB-15AC-4AD6-98D6-A12509B79A54}"/>
    <dgm:cxn modelId="{EAB5C74F-9884-8B4D-B3B7-AC6AA7DE9990}" type="presOf" srcId="{50F543FC-677F-4553-8861-36D3AD37FAA6}" destId="{4A351503-37C7-114A-A823-8BAE435BF3DC}" srcOrd="0" destOrd="0" presId="urn:microsoft.com/office/officeart/2005/8/layout/vList2"/>
    <dgm:cxn modelId="{3CAF6B70-CAA2-6045-8AC3-1AD048054356}" type="presOf" srcId="{2349B4DE-B1FC-4EC3-94F5-B5E2EF0F41E9}" destId="{3C6DC668-37D1-6D42-8940-E49635A3B091}" srcOrd="0" destOrd="0" presId="urn:microsoft.com/office/officeart/2005/8/layout/vList2"/>
    <dgm:cxn modelId="{066C4852-24C0-F346-B56B-FE94052DD468}" type="presOf" srcId="{E75C0B31-291C-47EF-83C2-E634AEFC4B42}" destId="{1AF35869-F97E-7F4F-89BD-CA1B922A0707}" srcOrd="0" destOrd="0" presId="urn:microsoft.com/office/officeart/2005/8/layout/vList2"/>
    <dgm:cxn modelId="{46CF8876-8D92-4522-AAA8-B62FB622ED3D}" srcId="{19939279-AE9A-4EFF-968A-B20B894457E6}" destId="{550554C3-263D-4605-BC37-A4DBDE3F32B1}" srcOrd="4" destOrd="0" parTransId="{BF15C3DA-0731-4435-B53A-D6C2C4423DF4}" sibTransId="{7B1B0E8F-7D39-4E54-A167-3B0B5F84A1E0}"/>
    <dgm:cxn modelId="{248B469A-E7F3-4B8F-8BD6-72EAA9AD4966}" srcId="{19939279-AE9A-4EFF-968A-B20B894457E6}" destId="{54C9188B-93EB-41E0-A403-601C6B002290}" srcOrd="1" destOrd="0" parTransId="{7159AF29-FE39-4A7D-9D46-47FE95EF52A4}" sibTransId="{C98024EA-AB4E-4C96-9675-EE6448C6548A}"/>
    <dgm:cxn modelId="{EF3B709A-AC55-4256-B738-091EA779369D}" srcId="{19939279-AE9A-4EFF-968A-B20B894457E6}" destId="{50F543FC-677F-4553-8861-36D3AD37FAA6}" srcOrd="2" destOrd="0" parTransId="{891628ED-EBC5-48D0-B275-02D1DDD02D85}" sibTransId="{34AE9460-8204-43C3-B739-5D47D5F8C7EB}"/>
    <dgm:cxn modelId="{CA0AEDA0-1454-416D-ADA2-20B39FF14933}" srcId="{19939279-AE9A-4EFF-968A-B20B894457E6}" destId="{E75C0B31-291C-47EF-83C2-E634AEFC4B42}" srcOrd="0" destOrd="0" parTransId="{73BB3D90-D948-4EBD-BA63-4FD848D09BAC}" sibTransId="{A9CBF6A0-4FDA-4D52-AD62-86682035C295}"/>
    <dgm:cxn modelId="{391FACB1-65B4-4048-BB3F-C5E64F52A6B7}" type="presOf" srcId="{550554C3-263D-4605-BC37-A4DBDE3F32B1}" destId="{0CA2E8CB-74C6-6D4B-BE93-7DE1BE924F47}" srcOrd="0" destOrd="0" presId="urn:microsoft.com/office/officeart/2005/8/layout/vList2"/>
    <dgm:cxn modelId="{F83FBAC6-6610-8242-A4C8-716FEC55AFA3}" type="presOf" srcId="{19939279-AE9A-4EFF-968A-B20B894457E6}" destId="{0D2159DE-62F7-F74F-ACF0-2E5DFF4C4524}" srcOrd="0" destOrd="0" presId="urn:microsoft.com/office/officeart/2005/8/layout/vList2"/>
    <dgm:cxn modelId="{F82873CA-8654-634B-892A-B22E69303946}" type="presOf" srcId="{48B5BE24-5535-4C0B-A7B6-A78D01C3968A}" destId="{28708E9E-5373-A942-8398-55F4906BE8CF}" srcOrd="0" destOrd="0" presId="urn:microsoft.com/office/officeart/2005/8/layout/vList2"/>
    <dgm:cxn modelId="{BDDEFEDD-1FD2-2946-B3A3-6BA89CEBE6E2}" type="presParOf" srcId="{0D2159DE-62F7-F74F-ACF0-2E5DFF4C4524}" destId="{1AF35869-F97E-7F4F-89BD-CA1B922A0707}" srcOrd="0" destOrd="0" presId="urn:microsoft.com/office/officeart/2005/8/layout/vList2"/>
    <dgm:cxn modelId="{56542483-B0BA-264F-B9CD-762D611A820C}" type="presParOf" srcId="{0D2159DE-62F7-F74F-ACF0-2E5DFF4C4524}" destId="{DD3CED0B-8C33-6049-97CE-908F5887B08F}" srcOrd="1" destOrd="0" presId="urn:microsoft.com/office/officeart/2005/8/layout/vList2"/>
    <dgm:cxn modelId="{F8578D95-1FFB-8044-956E-EC1998D1F68D}" type="presParOf" srcId="{0D2159DE-62F7-F74F-ACF0-2E5DFF4C4524}" destId="{C59EED84-8516-994A-9B09-FB3DB2140529}" srcOrd="2" destOrd="0" presId="urn:microsoft.com/office/officeart/2005/8/layout/vList2"/>
    <dgm:cxn modelId="{FA3DDAF4-EF24-8543-8350-781817405F8D}" type="presParOf" srcId="{0D2159DE-62F7-F74F-ACF0-2E5DFF4C4524}" destId="{E3A3FA63-E558-C341-B9FF-19BB91D2B320}" srcOrd="3" destOrd="0" presId="urn:microsoft.com/office/officeart/2005/8/layout/vList2"/>
    <dgm:cxn modelId="{D5F01982-BD04-C741-BBE4-4B9B262893A5}" type="presParOf" srcId="{0D2159DE-62F7-F74F-ACF0-2E5DFF4C4524}" destId="{4A351503-37C7-114A-A823-8BAE435BF3DC}" srcOrd="4" destOrd="0" presId="urn:microsoft.com/office/officeart/2005/8/layout/vList2"/>
    <dgm:cxn modelId="{0F94A4CD-2E4D-A742-8332-427E1B9D688D}" type="presParOf" srcId="{0D2159DE-62F7-F74F-ACF0-2E5DFF4C4524}" destId="{3B0B7921-32C0-484E-9BDD-17C4FAEF1164}" srcOrd="5" destOrd="0" presId="urn:microsoft.com/office/officeart/2005/8/layout/vList2"/>
    <dgm:cxn modelId="{FA28AF1D-D421-1F41-84B4-FCAE84057033}" type="presParOf" srcId="{0D2159DE-62F7-F74F-ACF0-2E5DFF4C4524}" destId="{28708E9E-5373-A942-8398-55F4906BE8CF}" srcOrd="6" destOrd="0" presId="urn:microsoft.com/office/officeart/2005/8/layout/vList2"/>
    <dgm:cxn modelId="{3C13CCED-294B-334C-AFA2-28B4B0561E40}" type="presParOf" srcId="{0D2159DE-62F7-F74F-ACF0-2E5DFF4C4524}" destId="{46530C70-A476-C546-B572-630E701E5AB5}" srcOrd="7" destOrd="0" presId="urn:microsoft.com/office/officeart/2005/8/layout/vList2"/>
    <dgm:cxn modelId="{311655CD-5ED0-1246-A2D4-CB611AC12C5E}" type="presParOf" srcId="{0D2159DE-62F7-F74F-ACF0-2E5DFF4C4524}" destId="{0CA2E8CB-74C6-6D4B-BE93-7DE1BE924F47}" srcOrd="8" destOrd="0" presId="urn:microsoft.com/office/officeart/2005/8/layout/vList2"/>
    <dgm:cxn modelId="{0E231181-DC93-E441-B70C-EE97F3BDBD7E}" type="presParOf" srcId="{0D2159DE-62F7-F74F-ACF0-2E5DFF4C4524}" destId="{271C7D03-BC03-A94A-A0FC-3B58BE0D0050}" srcOrd="9" destOrd="0" presId="urn:microsoft.com/office/officeart/2005/8/layout/vList2"/>
    <dgm:cxn modelId="{06640200-E2F3-7E4F-BB1B-129BEE713B6D}" type="presParOf" srcId="{0D2159DE-62F7-F74F-ACF0-2E5DFF4C4524}" destId="{3C6DC668-37D1-6D42-8940-E49635A3B09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18F6E9-3FE5-409A-8337-A44026E52C9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6D2F06-66EE-46F0-8307-9C61557E677B}">
      <dgm:prSet/>
      <dgm:spPr/>
      <dgm:t>
        <a:bodyPr/>
        <a:lstStyle/>
        <a:p>
          <a:r>
            <a:rPr lang="en-GB"/>
            <a:t>At the gate every afternoon or morning if needed</a:t>
          </a:r>
          <a:endParaRPr lang="en-US"/>
        </a:p>
      </dgm:t>
    </dgm:pt>
    <dgm:pt modelId="{B0824ED2-58CC-4ACE-9353-2E4B324A5E10}" type="parTrans" cxnId="{6BA780EF-C122-431B-8AB2-74D1E88B3E77}">
      <dgm:prSet/>
      <dgm:spPr/>
      <dgm:t>
        <a:bodyPr/>
        <a:lstStyle/>
        <a:p>
          <a:endParaRPr lang="en-US"/>
        </a:p>
      </dgm:t>
    </dgm:pt>
    <dgm:pt modelId="{4E6144E4-8112-44C9-934C-4847FFB45C9F}" type="sibTrans" cxnId="{6BA780EF-C122-431B-8AB2-74D1E88B3E77}">
      <dgm:prSet/>
      <dgm:spPr/>
      <dgm:t>
        <a:bodyPr/>
        <a:lstStyle/>
        <a:p>
          <a:endParaRPr lang="en-US"/>
        </a:p>
      </dgm:t>
    </dgm:pt>
    <dgm:pt modelId="{D901D14D-CD3A-41F8-A68D-7A4D2CFF8291}">
      <dgm:prSet/>
      <dgm:spPr/>
      <dgm:t>
        <a:bodyPr/>
        <a:lstStyle/>
        <a:p>
          <a:r>
            <a:rPr lang="en-GB"/>
            <a:t>On the phone via the office</a:t>
          </a:r>
          <a:endParaRPr lang="en-US"/>
        </a:p>
      </dgm:t>
    </dgm:pt>
    <dgm:pt modelId="{EC76DDF3-938D-4A3A-8D1B-DCD15FFEEEA4}" type="parTrans" cxnId="{9D5C5C66-3B3B-4F1A-958F-91946E4CCF0F}">
      <dgm:prSet/>
      <dgm:spPr/>
      <dgm:t>
        <a:bodyPr/>
        <a:lstStyle/>
        <a:p>
          <a:endParaRPr lang="en-US"/>
        </a:p>
      </dgm:t>
    </dgm:pt>
    <dgm:pt modelId="{7FFF439F-B2E6-4E38-BFBF-610EB9345C8F}" type="sibTrans" cxnId="{9D5C5C66-3B3B-4F1A-958F-91946E4CCF0F}">
      <dgm:prSet/>
      <dgm:spPr/>
      <dgm:t>
        <a:bodyPr/>
        <a:lstStyle/>
        <a:p>
          <a:endParaRPr lang="en-US"/>
        </a:p>
      </dgm:t>
    </dgm:pt>
    <dgm:pt modelId="{AAF81B27-E231-4A29-9134-9F639A7A6751}">
      <dgm:prSet/>
      <dgm:spPr/>
      <dgm:t>
        <a:bodyPr/>
        <a:lstStyle/>
        <a:p>
          <a:r>
            <a:rPr lang="en-GB" dirty="0"/>
            <a:t>vvyear5@vale-view.kent.sch.uk</a:t>
          </a:r>
          <a:endParaRPr lang="en-US" dirty="0"/>
        </a:p>
      </dgm:t>
    </dgm:pt>
    <dgm:pt modelId="{0FEC8D10-C957-4B0B-9D8A-13A0F6A8382E}" type="parTrans" cxnId="{A1A3C8A4-3F22-4B56-A7CC-BBFD00FC4FFC}">
      <dgm:prSet/>
      <dgm:spPr/>
      <dgm:t>
        <a:bodyPr/>
        <a:lstStyle/>
        <a:p>
          <a:endParaRPr lang="en-US"/>
        </a:p>
      </dgm:t>
    </dgm:pt>
    <dgm:pt modelId="{375EDC4B-DB5D-4830-B2CC-54D5A5DB442D}" type="sibTrans" cxnId="{A1A3C8A4-3F22-4B56-A7CC-BBFD00FC4FFC}">
      <dgm:prSet/>
      <dgm:spPr/>
      <dgm:t>
        <a:bodyPr/>
        <a:lstStyle/>
        <a:p>
          <a:endParaRPr lang="en-US"/>
        </a:p>
      </dgm:t>
    </dgm:pt>
    <dgm:pt modelId="{F154AE9B-8F55-1D40-962D-D2C3A0B9893E}" type="pres">
      <dgm:prSet presAssocID="{2218F6E9-3FE5-409A-8337-A44026E52C93}" presName="vert0" presStyleCnt="0">
        <dgm:presLayoutVars>
          <dgm:dir/>
          <dgm:animOne val="branch"/>
          <dgm:animLvl val="lvl"/>
        </dgm:presLayoutVars>
      </dgm:prSet>
      <dgm:spPr/>
    </dgm:pt>
    <dgm:pt modelId="{5B6A504E-F4C8-A142-B9A2-12B3C24690BC}" type="pres">
      <dgm:prSet presAssocID="{B06D2F06-66EE-46F0-8307-9C61557E677B}" presName="thickLine" presStyleLbl="alignNode1" presStyleIdx="0" presStyleCnt="3"/>
      <dgm:spPr/>
    </dgm:pt>
    <dgm:pt modelId="{97CD6A91-FA3C-9A45-A0AC-24A0365020E6}" type="pres">
      <dgm:prSet presAssocID="{B06D2F06-66EE-46F0-8307-9C61557E677B}" presName="horz1" presStyleCnt="0"/>
      <dgm:spPr/>
    </dgm:pt>
    <dgm:pt modelId="{696C7C37-E15A-AC41-9538-5A9141C1C1D6}" type="pres">
      <dgm:prSet presAssocID="{B06D2F06-66EE-46F0-8307-9C61557E677B}" presName="tx1" presStyleLbl="revTx" presStyleIdx="0" presStyleCnt="3"/>
      <dgm:spPr/>
    </dgm:pt>
    <dgm:pt modelId="{BDE336BF-CC7F-594B-83B4-074B6A4AEC9B}" type="pres">
      <dgm:prSet presAssocID="{B06D2F06-66EE-46F0-8307-9C61557E677B}" presName="vert1" presStyleCnt="0"/>
      <dgm:spPr/>
    </dgm:pt>
    <dgm:pt modelId="{92E6D95E-97B3-4B40-99F4-A9DAE5CFE4EA}" type="pres">
      <dgm:prSet presAssocID="{D901D14D-CD3A-41F8-A68D-7A4D2CFF8291}" presName="thickLine" presStyleLbl="alignNode1" presStyleIdx="1" presStyleCnt="3"/>
      <dgm:spPr/>
    </dgm:pt>
    <dgm:pt modelId="{1627A138-ABF5-E249-9E8E-8119BAEEBB69}" type="pres">
      <dgm:prSet presAssocID="{D901D14D-CD3A-41F8-A68D-7A4D2CFF8291}" presName="horz1" presStyleCnt="0"/>
      <dgm:spPr/>
    </dgm:pt>
    <dgm:pt modelId="{CA6CC758-AE3D-3F4E-B680-77B33C78162D}" type="pres">
      <dgm:prSet presAssocID="{D901D14D-CD3A-41F8-A68D-7A4D2CFF8291}" presName="tx1" presStyleLbl="revTx" presStyleIdx="1" presStyleCnt="3"/>
      <dgm:spPr/>
    </dgm:pt>
    <dgm:pt modelId="{31CFC078-7D81-BD4B-A9B8-E0109EE63603}" type="pres">
      <dgm:prSet presAssocID="{D901D14D-CD3A-41F8-A68D-7A4D2CFF8291}" presName="vert1" presStyleCnt="0"/>
      <dgm:spPr/>
    </dgm:pt>
    <dgm:pt modelId="{B3D6CD19-8BEC-6841-BEE1-CBD665B94678}" type="pres">
      <dgm:prSet presAssocID="{AAF81B27-E231-4A29-9134-9F639A7A6751}" presName="thickLine" presStyleLbl="alignNode1" presStyleIdx="2" presStyleCnt="3"/>
      <dgm:spPr/>
    </dgm:pt>
    <dgm:pt modelId="{88C1F2C0-A44E-7245-8F09-78A556338371}" type="pres">
      <dgm:prSet presAssocID="{AAF81B27-E231-4A29-9134-9F639A7A6751}" presName="horz1" presStyleCnt="0"/>
      <dgm:spPr/>
    </dgm:pt>
    <dgm:pt modelId="{C8EE55DA-06E4-5646-985D-0CFFB5C53407}" type="pres">
      <dgm:prSet presAssocID="{AAF81B27-E231-4A29-9134-9F639A7A6751}" presName="tx1" presStyleLbl="revTx" presStyleIdx="2" presStyleCnt="3"/>
      <dgm:spPr/>
    </dgm:pt>
    <dgm:pt modelId="{EFBB6102-27E3-3245-A319-1EF0FB38DED3}" type="pres">
      <dgm:prSet presAssocID="{AAF81B27-E231-4A29-9134-9F639A7A6751}" presName="vert1" presStyleCnt="0"/>
      <dgm:spPr/>
    </dgm:pt>
  </dgm:ptLst>
  <dgm:cxnLst>
    <dgm:cxn modelId="{CAA53A28-0A69-F44E-936C-4A77F900C975}" type="presOf" srcId="{AAF81B27-E231-4A29-9134-9F639A7A6751}" destId="{C8EE55DA-06E4-5646-985D-0CFFB5C53407}" srcOrd="0" destOrd="0" presId="urn:microsoft.com/office/officeart/2008/layout/LinedList"/>
    <dgm:cxn modelId="{9AA85A5E-FA59-6B4D-85AC-4DC859597169}" type="presOf" srcId="{D901D14D-CD3A-41F8-A68D-7A4D2CFF8291}" destId="{CA6CC758-AE3D-3F4E-B680-77B33C78162D}" srcOrd="0" destOrd="0" presId="urn:microsoft.com/office/officeart/2008/layout/LinedList"/>
    <dgm:cxn modelId="{D6102763-C67D-1746-AF2B-6098C1405321}" type="presOf" srcId="{B06D2F06-66EE-46F0-8307-9C61557E677B}" destId="{696C7C37-E15A-AC41-9538-5A9141C1C1D6}" srcOrd="0" destOrd="0" presId="urn:microsoft.com/office/officeart/2008/layout/LinedList"/>
    <dgm:cxn modelId="{9D5C5C66-3B3B-4F1A-958F-91946E4CCF0F}" srcId="{2218F6E9-3FE5-409A-8337-A44026E52C93}" destId="{D901D14D-CD3A-41F8-A68D-7A4D2CFF8291}" srcOrd="1" destOrd="0" parTransId="{EC76DDF3-938D-4A3A-8D1B-DCD15FFEEEA4}" sibTransId="{7FFF439F-B2E6-4E38-BFBF-610EB9345C8F}"/>
    <dgm:cxn modelId="{A1A3C8A4-3F22-4B56-A7CC-BBFD00FC4FFC}" srcId="{2218F6E9-3FE5-409A-8337-A44026E52C93}" destId="{AAF81B27-E231-4A29-9134-9F639A7A6751}" srcOrd="2" destOrd="0" parTransId="{0FEC8D10-C957-4B0B-9D8A-13A0F6A8382E}" sibTransId="{375EDC4B-DB5D-4830-B2CC-54D5A5DB442D}"/>
    <dgm:cxn modelId="{6BA780EF-C122-431B-8AB2-74D1E88B3E77}" srcId="{2218F6E9-3FE5-409A-8337-A44026E52C93}" destId="{B06D2F06-66EE-46F0-8307-9C61557E677B}" srcOrd="0" destOrd="0" parTransId="{B0824ED2-58CC-4ACE-9353-2E4B324A5E10}" sibTransId="{4E6144E4-8112-44C9-934C-4847FFB45C9F}"/>
    <dgm:cxn modelId="{2F542AF7-90CE-6946-A643-F670233E586F}" type="presOf" srcId="{2218F6E9-3FE5-409A-8337-A44026E52C93}" destId="{F154AE9B-8F55-1D40-962D-D2C3A0B9893E}" srcOrd="0" destOrd="0" presId="urn:microsoft.com/office/officeart/2008/layout/LinedList"/>
    <dgm:cxn modelId="{4B76D85B-E813-FD47-91AA-73C324B16757}" type="presParOf" srcId="{F154AE9B-8F55-1D40-962D-D2C3A0B9893E}" destId="{5B6A504E-F4C8-A142-B9A2-12B3C24690BC}" srcOrd="0" destOrd="0" presId="urn:microsoft.com/office/officeart/2008/layout/LinedList"/>
    <dgm:cxn modelId="{6FD29B41-39A8-6E4E-BC0B-5D9F9738C378}" type="presParOf" srcId="{F154AE9B-8F55-1D40-962D-D2C3A0B9893E}" destId="{97CD6A91-FA3C-9A45-A0AC-24A0365020E6}" srcOrd="1" destOrd="0" presId="urn:microsoft.com/office/officeart/2008/layout/LinedList"/>
    <dgm:cxn modelId="{5BF3F059-3CDA-134A-92C5-5AAE204F5247}" type="presParOf" srcId="{97CD6A91-FA3C-9A45-A0AC-24A0365020E6}" destId="{696C7C37-E15A-AC41-9538-5A9141C1C1D6}" srcOrd="0" destOrd="0" presId="urn:microsoft.com/office/officeart/2008/layout/LinedList"/>
    <dgm:cxn modelId="{D15971D3-89A0-E545-9D4E-E0D6116AE1EE}" type="presParOf" srcId="{97CD6A91-FA3C-9A45-A0AC-24A0365020E6}" destId="{BDE336BF-CC7F-594B-83B4-074B6A4AEC9B}" srcOrd="1" destOrd="0" presId="urn:microsoft.com/office/officeart/2008/layout/LinedList"/>
    <dgm:cxn modelId="{7E22DF95-AF5F-A341-856D-AB438BD4273B}" type="presParOf" srcId="{F154AE9B-8F55-1D40-962D-D2C3A0B9893E}" destId="{92E6D95E-97B3-4B40-99F4-A9DAE5CFE4EA}" srcOrd="2" destOrd="0" presId="urn:microsoft.com/office/officeart/2008/layout/LinedList"/>
    <dgm:cxn modelId="{81004EB8-EB61-9F41-B52F-39DB3078D651}" type="presParOf" srcId="{F154AE9B-8F55-1D40-962D-D2C3A0B9893E}" destId="{1627A138-ABF5-E249-9E8E-8119BAEEBB69}" srcOrd="3" destOrd="0" presId="urn:microsoft.com/office/officeart/2008/layout/LinedList"/>
    <dgm:cxn modelId="{9A7FFC78-A2EC-FB4A-80F4-AAB9703B25C2}" type="presParOf" srcId="{1627A138-ABF5-E249-9E8E-8119BAEEBB69}" destId="{CA6CC758-AE3D-3F4E-B680-77B33C78162D}" srcOrd="0" destOrd="0" presId="urn:microsoft.com/office/officeart/2008/layout/LinedList"/>
    <dgm:cxn modelId="{A5318E75-5678-1F47-8AD4-976FC19E86C3}" type="presParOf" srcId="{1627A138-ABF5-E249-9E8E-8119BAEEBB69}" destId="{31CFC078-7D81-BD4B-A9B8-E0109EE63603}" srcOrd="1" destOrd="0" presId="urn:microsoft.com/office/officeart/2008/layout/LinedList"/>
    <dgm:cxn modelId="{236B2925-C676-B743-BCB2-727DAA313EE1}" type="presParOf" srcId="{F154AE9B-8F55-1D40-962D-D2C3A0B9893E}" destId="{B3D6CD19-8BEC-6841-BEE1-CBD665B94678}" srcOrd="4" destOrd="0" presId="urn:microsoft.com/office/officeart/2008/layout/LinedList"/>
    <dgm:cxn modelId="{255A3BA0-D409-D141-822E-A24815D59E6F}" type="presParOf" srcId="{F154AE9B-8F55-1D40-962D-D2C3A0B9893E}" destId="{88C1F2C0-A44E-7245-8F09-78A556338371}" srcOrd="5" destOrd="0" presId="urn:microsoft.com/office/officeart/2008/layout/LinedList"/>
    <dgm:cxn modelId="{FCBBE246-E3C9-DF41-BC6A-314B0AE4F889}" type="presParOf" srcId="{88C1F2C0-A44E-7245-8F09-78A556338371}" destId="{C8EE55DA-06E4-5646-985D-0CFFB5C53407}" srcOrd="0" destOrd="0" presId="urn:microsoft.com/office/officeart/2008/layout/LinedList"/>
    <dgm:cxn modelId="{FEB6F7EC-1713-4A4E-9465-A7AC9297766D}" type="presParOf" srcId="{88C1F2C0-A44E-7245-8F09-78A556338371}" destId="{EFBB6102-27E3-3245-A319-1EF0FB38DE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F35869-F97E-7F4F-89BD-CA1B922A0707}">
      <dsp:nvSpPr>
        <dsp:cNvPr id="0" name=""/>
        <dsp:cNvSpPr/>
      </dsp:nvSpPr>
      <dsp:spPr>
        <a:xfrm>
          <a:off x="0" y="3807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1 – Earth and Beyond – Betteshanger – Outdoor Adventurous Activities</a:t>
          </a:r>
          <a:endParaRPr lang="en-US" sz="2100" kern="1200"/>
        </a:p>
      </dsp:txBody>
      <dsp:txXfrm>
        <a:off x="40780" y="78851"/>
        <a:ext cx="6077940" cy="753819"/>
      </dsp:txXfrm>
    </dsp:sp>
    <dsp:sp modelId="{C59EED84-8516-994A-9B09-FB3DB2140529}">
      <dsp:nvSpPr>
        <dsp:cNvPr id="0" name=""/>
        <dsp:cNvSpPr/>
      </dsp:nvSpPr>
      <dsp:spPr>
        <a:xfrm>
          <a:off x="0" y="93393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2 – Crime and Punishment – TBD!</a:t>
          </a:r>
          <a:endParaRPr lang="en-US" sz="2100" kern="1200"/>
        </a:p>
      </dsp:txBody>
      <dsp:txXfrm>
        <a:off x="40780" y="974711"/>
        <a:ext cx="6077940" cy="753819"/>
      </dsp:txXfrm>
    </dsp:sp>
    <dsp:sp modelId="{4A351503-37C7-114A-A823-8BAE435BF3DC}">
      <dsp:nvSpPr>
        <dsp:cNvPr id="0" name=""/>
        <dsp:cNvSpPr/>
      </dsp:nvSpPr>
      <dsp:spPr>
        <a:xfrm>
          <a:off x="0" y="182979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3 – The Groovy Greeks – The Olympics at Priory Fields</a:t>
          </a:r>
          <a:endParaRPr lang="en-US" sz="2100" kern="1200"/>
        </a:p>
      </dsp:txBody>
      <dsp:txXfrm>
        <a:off x="40780" y="1870571"/>
        <a:ext cx="6077940" cy="753819"/>
      </dsp:txXfrm>
    </dsp:sp>
    <dsp:sp modelId="{28708E9E-5373-A942-8398-55F4906BE8CF}">
      <dsp:nvSpPr>
        <dsp:cNvPr id="0" name=""/>
        <dsp:cNvSpPr/>
      </dsp:nvSpPr>
      <dsp:spPr>
        <a:xfrm>
          <a:off x="0" y="272565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4 – Foritfy and Defend – Dover Castle – Learning Launch and Landing (with parents)</a:t>
          </a:r>
          <a:endParaRPr lang="en-US" sz="2100" kern="1200"/>
        </a:p>
      </dsp:txBody>
      <dsp:txXfrm>
        <a:off x="40780" y="2766431"/>
        <a:ext cx="6077940" cy="753819"/>
      </dsp:txXfrm>
    </dsp:sp>
    <dsp:sp modelId="{0CA2E8CB-74C6-6D4B-BE93-7DE1BE924F47}">
      <dsp:nvSpPr>
        <dsp:cNvPr id="0" name=""/>
        <dsp:cNvSpPr/>
      </dsp:nvSpPr>
      <dsp:spPr>
        <a:xfrm>
          <a:off x="0" y="362151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5 – Riveting Rivers – Kearsney Abbey</a:t>
          </a:r>
          <a:endParaRPr lang="en-US" sz="2100" kern="1200"/>
        </a:p>
      </dsp:txBody>
      <dsp:txXfrm>
        <a:off x="40780" y="3662291"/>
        <a:ext cx="6077940" cy="753819"/>
      </dsp:txXfrm>
    </dsp:sp>
    <dsp:sp modelId="{3C6DC668-37D1-6D42-8940-E49635A3B091}">
      <dsp:nvSpPr>
        <dsp:cNvPr id="0" name=""/>
        <dsp:cNvSpPr/>
      </dsp:nvSpPr>
      <dsp:spPr>
        <a:xfrm>
          <a:off x="0" y="451737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6 – Codebreakers - TBD</a:t>
          </a:r>
          <a:endParaRPr lang="en-US" sz="2100" kern="1200"/>
        </a:p>
      </dsp:txBody>
      <dsp:txXfrm>
        <a:off x="40780" y="4558151"/>
        <a:ext cx="6077940" cy="753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6A504E-F4C8-A142-B9A2-12B3C24690BC}">
      <dsp:nvSpPr>
        <dsp:cNvPr id="0" name=""/>
        <dsp:cNvSpPr/>
      </dsp:nvSpPr>
      <dsp:spPr>
        <a:xfrm>
          <a:off x="0" y="2835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C7C37-E15A-AC41-9538-5A9141C1C1D6}">
      <dsp:nvSpPr>
        <dsp:cNvPr id="0" name=""/>
        <dsp:cNvSpPr/>
      </dsp:nvSpPr>
      <dsp:spPr>
        <a:xfrm>
          <a:off x="0" y="2835"/>
          <a:ext cx="7315200" cy="19335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At the gate every afternoon or morning if needed</a:t>
          </a:r>
          <a:endParaRPr lang="en-US" sz="4300" kern="1200"/>
        </a:p>
      </dsp:txBody>
      <dsp:txXfrm>
        <a:off x="0" y="2835"/>
        <a:ext cx="7315200" cy="1933589"/>
      </dsp:txXfrm>
    </dsp:sp>
    <dsp:sp modelId="{92E6D95E-97B3-4B40-99F4-A9DAE5CFE4EA}">
      <dsp:nvSpPr>
        <dsp:cNvPr id="0" name=""/>
        <dsp:cNvSpPr/>
      </dsp:nvSpPr>
      <dsp:spPr>
        <a:xfrm>
          <a:off x="0" y="1936425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6CC758-AE3D-3F4E-B680-77B33C78162D}">
      <dsp:nvSpPr>
        <dsp:cNvPr id="0" name=""/>
        <dsp:cNvSpPr/>
      </dsp:nvSpPr>
      <dsp:spPr>
        <a:xfrm>
          <a:off x="0" y="1936425"/>
          <a:ext cx="7315200" cy="19335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On the phone via the office</a:t>
          </a:r>
          <a:endParaRPr lang="en-US" sz="4300" kern="1200"/>
        </a:p>
      </dsp:txBody>
      <dsp:txXfrm>
        <a:off x="0" y="1936425"/>
        <a:ext cx="7315200" cy="1933589"/>
      </dsp:txXfrm>
    </dsp:sp>
    <dsp:sp modelId="{B3D6CD19-8BEC-6841-BEE1-CBD665B94678}">
      <dsp:nvSpPr>
        <dsp:cNvPr id="0" name=""/>
        <dsp:cNvSpPr/>
      </dsp:nvSpPr>
      <dsp:spPr>
        <a:xfrm>
          <a:off x="0" y="3870014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EE55DA-06E4-5646-985D-0CFFB5C53407}">
      <dsp:nvSpPr>
        <dsp:cNvPr id="0" name=""/>
        <dsp:cNvSpPr/>
      </dsp:nvSpPr>
      <dsp:spPr>
        <a:xfrm>
          <a:off x="0" y="3870014"/>
          <a:ext cx="7315200" cy="19335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 dirty="0"/>
            <a:t>vvyear5@vale-view.kent.sch.uk</a:t>
          </a:r>
          <a:endParaRPr lang="en-US" sz="4300" kern="1200" dirty="0"/>
        </a:p>
      </dsp:txBody>
      <dsp:txXfrm>
        <a:off x="0" y="3870014"/>
        <a:ext cx="7315200" cy="19335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7B50E4-2343-4B20-80BE-1605C97DFB16}" type="datetime1">
              <a:rPr lang="en-US" smtClean="0"/>
              <a:t>9/11/2026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916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E44A-7CD8-4860-9BDC-2BE4C911F6D0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862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38EAEAF-D16E-446F-97F9-D23FB245CB45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4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1951777" cy="365125"/>
          </a:xfrm>
        </p:spPr>
        <p:txBody>
          <a:bodyPr/>
          <a:lstStyle/>
          <a:p>
            <a:fld id="{782E7A21-5BA8-4C4C-9705-3A1EA342AD8A}" type="datetime1">
              <a:rPr lang="en-US" smtClean="0"/>
              <a:t>9/11/2026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844578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03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73553"/>
            <a:ext cx="6655522" cy="154533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2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73BE-5F1F-40EF-8F67-E3F24D65884D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11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8" y="4617138"/>
            <a:ext cx="7375466" cy="101498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68EF1-668D-4AD0-8652-1F3B3622EDC2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69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5609F-9B5B-4E29-8DB1-457A85E01A27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438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1801368"/>
            <a:ext cx="7772400" cy="4572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0DE37-B9D6-425C-B79B-6C6DFFBD0DA2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5159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5B0EE-4023-4E3C-8875-10AA631453CF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82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CE6CA204-B091-40ED-8158-331EE628B522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734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2F09-9D88-4105-92F6-7298804EAA90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25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4F96-061D-4D71-97A2-2371A43FDE7C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52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E133-02A7-439F-9131-2680F754099D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650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F7DD-C7D0-4333-B18D-CCAF5427F9DD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24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5979-091A-4302-A385-56FC1CE52E32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07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937" y="548640"/>
            <a:ext cx="6093225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8937" y="1828800"/>
            <a:ext cx="6071616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538937" y="6453002"/>
            <a:ext cx="3337584" cy="365125"/>
          </a:xfrm>
        </p:spPr>
        <p:txBody>
          <a:bodyPr/>
          <a:lstStyle/>
          <a:p>
            <a:fld id="{7836D543-476D-434F-B209-1A114B2E3F04}" type="datetime1">
              <a:rPr lang="en-US" smtClean="0"/>
              <a:t>9/11/2026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106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3DD0F20-7689-42E6-8664-6AA00B79F132}" type="datetime1">
              <a:rPr lang="en-US" smtClean="0"/>
              <a:t>9/11/2026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3517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/>
          <a:lstStyle/>
          <a:p>
            <a:fld id="{30F2F577-5BDA-4749-9F3F-0D340DC0D6A8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66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C9378AD-A6D7-4162-BB5C-47C49B2E145B}" type="datetime1">
              <a:rPr lang="en-US" smtClean="0"/>
              <a:t>9/11/2026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2979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808" y="584339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212975"/>
            <a:ext cx="4362450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7B65D3-547A-48A8-9F1F-13ED0B55ACC6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2361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76A7CFE7-E645-4439-AA6B-DA8CF856D63E}" type="datetime1">
              <a:rPr lang="en-US" smtClean="0"/>
              <a:t>9/11/2026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126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320040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8" y="1380744"/>
            <a:ext cx="4512601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8B2C0DB-994F-48B0-91F4-5F06C3B86E32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083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D3F6A089-BE3E-4BB0-98EE-FDF712FF3613}" type="datetime1">
              <a:rPr lang="en-US" smtClean="0"/>
              <a:t>9/11/2026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085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</p:spPr>
        <p:txBody>
          <a:bodyPr/>
          <a:lstStyle/>
          <a:p>
            <a:fld id="{AC101298-AE91-4071-9C72-5A98117ABE14}" type="datetime1">
              <a:rPr lang="en-US" smtClean="0"/>
              <a:t>9/11/2026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4846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1067625" cy="365125"/>
          </a:xfrm>
        </p:spPr>
        <p:txBody>
          <a:bodyPr/>
          <a:lstStyle/>
          <a:p>
            <a:fld id="{EABE4333-790C-44CD-B503-F52418ED809A}" type="datetime1">
              <a:rPr lang="en-US" smtClean="0"/>
              <a:t>9/11/2026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0258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2397CCD-8E49-4379-8DCB-9F17CAEDFC10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5056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146F6-C62B-441B-BAD2-D550454B4D53}" type="datetime1">
              <a:rPr lang="en-US" smtClean="0"/>
              <a:t>9/11/2026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3306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3A68-D563-4FD5-B11F-54F8D5F1E37F}" type="datetime1">
              <a:rPr lang="en-US" smtClean="0"/>
              <a:t>9/11/2026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002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07973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</p:spPr>
        <p:txBody>
          <a:bodyPr/>
          <a:lstStyle/>
          <a:p>
            <a:fld id="{3148FABB-02FF-476F-AB37-BDD0E354E780}" type="datetime1">
              <a:rPr lang="en-US" smtClean="0"/>
              <a:t>9/11/2026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841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5" y="18288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27395" y="1828800"/>
            <a:ext cx="4251960" cy="4428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8D3-736A-4038-886C-8BF662AA2745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6896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8" y="2290890"/>
            <a:ext cx="4672584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1DDEB-9B85-4E99-8A3D-ABE66C6280C3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2913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1" y="2295144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65DCA-443F-4667-9ED1-418507CE45A8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1810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44" y="4718304"/>
            <a:ext cx="5897880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b="0" dirty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603503"/>
            <a:ext cx="1082649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23200" b="1" dirty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557D-4816-44D0-B6EE-6CAC6E30B54D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7952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F872E-5ED2-46B0-83A4-0C1AF0E0D91C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6917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4B1ECB8-9E10-D2F3-E361-7D268551E2E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18575-0C6E-47B4-936E-32183810D7BF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8977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29FB5-1C86-423F-AEAA-2683840666C3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082130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CB4E-88AF-46AC-B7C5-30308F179659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72102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15B6-CC2A-4462-A7E5-B3080DF8F97D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1000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8" y="5431536"/>
            <a:ext cx="9021471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188F7-A494-4EEB-A53D-2B97B1D4CD3C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3189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DECC02-1725-49EE-C93B-A4C2C4049458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06BC0-1562-42E5-89A2-925CA193C8A6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9076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2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F376A-778D-45CF-8340-DB03B2DA6A3E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7738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FF5A-622E-43FE-9EE9-BAAB78AB2046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485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" y="2387600"/>
            <a:ext cx="51577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387600"/>
            <a:ext cx="51831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5C09E-FF30-4AA0-A227-171955622259}" type="datetime1">
              <a:rPr lang="en-US" smtClean="0"/>
              <a:t>9/11/2026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6531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79FF-407B-4B41-9E69-DE66ED04A328}" type="datetime1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9697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E812-757D-4139-AF81-227C72D4B544}" type="datetime1">
              <a:rPr lang="en-US" smtClean="0"/>
              <a:t>9/11/2026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3709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6A7E1-C424-43A5-938A-12DEC0A1D59D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01176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063319" y="55778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4FC2-B89B-4919-A96B-662A3584681C}" type="datetime1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315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6" y="1847088"/>
            <a:ext cx="10888473" cy="1133856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E51-D660-433D-AABA-154BE028E64E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490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0639" cy="127961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228600" indent="0">
              <a:buNone/>
              <a:defRPr sz="2000"/>
            </a:lvl2pPr>
            <a:lvl3pPr marL="457200" indent="0">
              <a:buNone/>
              <a:defRPr sz="1800"/>
            </a:lvl3pPr>
            <a:lvl4pPr marL="685800" indent="0">
              <a:buNone/>
              <a:defRPr sz="16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1F76E-6064-4431-B5C4-29A511725BCF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2620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5EE9E671-1C83-40F7-9D33-FE8AAC7F721F}" type="datetime1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125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19" r:id="rId19"/>
    <p:sldLayoutId id="2147483720" r:id="rId20"/>
    <p:sldLayoutId id="2147483721" r:id="rId21"/>
    <p:sldLayoutId id="2147483722" r:id="rId22"/>
    <p:sldLayoutId id="2147483723" r:id="rId23"/>
    <p:sldLayoutId id="2147483724" r:id="rId24"/>
    <p:sldLayoutId id="2147483725" r:id="rId25"/>
    <p:sldLayoutId id="2147483726" r:id="rId26"/>
    <p:sldLayoutId id="2147483727" r:id="rId27"/>
    <p:sldLayoutId id="2147483728" r:id="rId28"/>
    <p:sldLayoutId id="2147483729" r:id="rId29"/>
    <p:sldLayoutId id="2147483730" r:id="rId30"/>
    <p:sldLayoutId id="2147483731" r:id="rId31"/>
    <p:sldLayoutId id="2147483732" r:id="rId32"/>
    <p:sldLayoutId id="2147483733" r:id="rId33"/>
    <p:sldLayoutId id="2147483734" r:id="rId34"/>
    <p:sldLayoutId id="2147483735" r:id="rId35"/>
    <p:sldLayoutId id="2147483736" r:id="rId36"/>
    <p:sldLayoutId id="2147483749" r:id="rId37"/>
    <p:sldLayoutId id="2147483737" r:id="rId38"/>
    <p:sldLayoutId id="2147483738" r:id="rId39"/>
    <p:sldLayoutId id="2147483739" r:id="rId40"/>
    <p:sldLayoutId id="2147483740" r:id="rId41"/>
    <p:sldLayoutId id="2147483741" r:id="rId42"/>
    <p:sldLayoutId id="2147483742" r:id="rId43"/>
    <p:sldLayoutId id="2147483743" r:id="rId44"/>
    <p:sldLayoutId id="2147483744" r:id="rId45"/>
    <p:sldLayoutId id="2147483745" r:id="rId46"/>
    <p:sldLayoutId id="2147483746" r:id="rId47"/>
    <p:sldLayoutId id="2147483747" r:id="rId48"/>
    <p:sldLayoutId id="2147483748" r:id="rId4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it/persone/folla/sei-la-gente-lavoro-ufficio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B28C-CCF0-6CC9-74DA-012F759A0E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anchor="b">
            <a:normAutofit/>
          </a:bodyPr>
          <a:lstStyle/>
          <a:p>
            <a:r>
              <a:rPr lang="en-GB" dirty="0"/>
              <a:t>Welcome to Year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7F2C79-1E19-2EB9-C23E-BCDA008203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>
            <a:normAutofit/>
          </a:bodyPr>
          <a:lstStyle/>
          <a:p>
            <a:r>
              <a:rPr lang="en-GB" dirty="0"/>
              <a:t>Thanks for coming today!</a:t>
            </a:r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2346270C-0168-D284-6E38-0A21246209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870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6FB2C-F277-1769-1079-FBC7422FE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for the year ahead: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D94DA-2AF1-A0C1-AB4A-8F550C1B8C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– 20 minutes, at least 3 times a week. The more reading and the wider reading, the better.</a:t>
            </a:r>
          </a:p>
          <a:p>
            <a:r>
              <a:rPr lang="en-GB" dirty="0"/>
              <a:t>Home learning:</a:t>
            </a:r>
          </a:p>
          <a:p>
            <a:pPr lvl="1"/>
            <a:r>
              <a:rPr lang="en-GB" dirty="0"/>
              <a:t>Tasks on </a:t>
            </a:r>
            <a:r>
              <a:rPr lang="en-GB" dirty="0" err="1"/>
              <a:t>PurpleMash</a:t>
            </a:r>
            <a:r>
              <a:rPr lang="en-GB" dirty="0"/>
              <a:t> every Wednesday which are linked to our class learning (usually)</a:t>
            </a:r>
          </a:p>
          <a:p>
            <a:pPr lvl="1"/>
            <a:r>
              <a:rPr lang="en-GB" dirty="0" err="1"/>
              <a:t>TTRockstars</a:t>
            </a:r>
            <a:r>
              <a:rPr lang="en-GB" dirty="0"/>
              <a:t>. They all did very well in their MTC but the faster they are, the easier they will find maths in general!</a:t>
            </a:r>
          </a:p>
          <a:p>
            <a:r>
              <a:rPr lang="en-GB" dirty="0"/>
              <a:t>Uniform – named, please!</a:t>
            </a:r>
          </a:p>
          <a:p>
            <a:r>
              <a:rPr lang="en-GB" dirty="0"/>
              <a:t>Coats – Every day.</a:t>
            </a:r>
          </a:p>
        </p:txBody>
      </p:sp>
    </p:spTree>
    <p:extLst>
      <p:ext uri="{BB962C8B-B14F-4D97-AF65-F5344CB8AC3E}">
        <p14:creationId xmlns:p14="http://schemas.microsoft.com/office/powerpoint/2010/main" val="458610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1D492-95E7-0930-4CDD-D68B87054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>
            <a:normAutofit/>
          </a:bodyPr>
          <a:lstStyle/>
          <a:p>
            <a:r>
              <a:rPr lang="en-GB" dirty="0"/>
              <a:t>PE: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B782F-5E5E-A694-6551-58D3331E55A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Term 1 and 2 Friday afternoons</a:t>
            </a:r>
          </a:p>
          <a:p>
            <a:pPr>
              <a:lnSpc>
                <a:spcPct val="110000"/>
              </a:lnSpc>
            </a:pPr>
            <a:r>
              <a:rPr lang="en-GB" dirty="0"/>
              <a:t>Children should wear their weather appropriate kits into school on that day. There is no need for a change of clothes.</a:t>
            </a:r>
          </a:p>
          <a:p>
            <a:pPr>
              <a:lnSpc>
                <a:spcPct val="110000"/>
              </a:lnSpc>
            </a:pPr>
            <a:r>
              <a:rPr lang="en-GB" dirty="0"/>
              <a:t>Term 3 and 4 will see us head back to swimming on a Wednesday afternoon.</a:t>
            </a:r>
          </a:p>
          <a:p>
            <a:pPr>
              <a:lnSpc>
                <a:spcPct val="110000"/>
              </a:lnSpc>
            </a:pPr>
            <a:endParaRPr lang="en-GB" dirty="0"/>
          </a:p>
          <a:p>
            <a:pPr>
              <a:lnSpc>
                <a:spcPct val="110000"/>
              </a:lnSpc>
            </a:pPr>
            <a:r>
              <a:rPr lang="en-GB" dirty="0"/>
              <a:t>For the first two terms, we will be outdoors so warm clothes as the year moves on will be useful.</a:t>
            </a:r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D53EF385-A33A-1C8E-97BA-C8BE8B4AFDB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791456" cy="685800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28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1EF85C3-5BF3-0A22-C495-40EB1BBFB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 anchor="t">
            <a:normAutofit/>
          </a:bodyPr>
          <a:lstStyle/>
          <a:p>
            <a:r>
              <a:rPr lang="en-GB" dirty="0"/>
              <a:t>Trips for the year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49622556-E980-73F9-0095-D9DBFB1CD34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05849450"/>
              </p:ext>
            </p:extLst>
          </p:nvPr>
        </p:nvGraphicFramePr>
        <p:xfrm>
          <a:off x="5522913" y="877456"/>
          <a:ext cx="6159500" cy="53908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47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0AD1D8-9355-EAE3-ED7F-3E8993AC9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>
            <a:normAutofit/>
          </a:bodyPr>
          <a:lstStyle/>
          <a:p>
            <a:r>
              <a:rPr lang="en-GB" sz="3100"/>
              <a:t>Term 1 Learning Landing – Out of This World Art Gallery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511773-43B8-0994-0B2E-501074F69A6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>
            <a:normAutofit/>
          </a:bodyPr>
          <a:lstStyle/>
          <a:p>
            <a:r>
              <a:rPr lang="en-GB" dirty="0"/>
              <a:t>You are invited to join us for art, snacks and drinks on 20</a:t>
            </a:r>
            <a:r>
              <a:rPr lang="en-GB" baseline="30000" dirty="0"/>
              <a:t>th</a:t>
            </a:r>
            <a:r>
              <a:rPr lang="en-GB" dirty="0"/>
              <a:t> October 2025!</a:t>
            </a:r>
          </a:p>
          <a:p>
            <a:endParaRPr lang="en-GB" dirty="0"/>
          </a:p>
          <a:p>
            <a:r>
              <a:rPr lang="en-GB" dirty="0"/>
              <a:t>Probably 2 – 3pm</a:t>
            </a:r>
          </a:p>
        </p:txBody>
      </p:sp>
      <p:pic>
        <p:nvPicPr>
          <p:cNvPr id="7" name="Picture 6" descr="Colourful paints and brushes">
            <a:extLst>
              <a:ext uri="{FF2B5EF4-FFF2-40B4-BE49-F238E27FC236}">
                <a16:creationId xmlns:a16="http://schemas.microsoft.com/office/drawing/2014/main" id="{6B393D93-E83D-2B22-93EB-6BCAABA069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85" r="11369" b="-1"/>
          <a:stretch>
            <a:fillRect/>
          </a:stretch>
        </p:blipFill>
        <p:spPr>
          <a:xfrm>
            <a:off x="5745480" y="10"/>
            <a:ext cx="644652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5848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2FBC22B0-CBAE-03C3-79A0-826BA4FAE21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654" r="18654"/>
          <a:stretch>
            <a:fillRect/>
          </a:stretch>
        </p:blipFill>
        <p:spPr/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6E918F50-3075-7024-D56C-D325074C6BCA}"/>
              </a:ext>
            </a:extLst>
          </p:cNvPr>
          <p:cNvSpPr>
            <a:spLocks noGrp="1" noChangeArrowheads="1"/>
          </p:cNvSpPr>
          <p:nvPr>
            <p:ph sz="quarter" idx="14"/>
          </p:nvPr>
        </p:nvSpPr>
        <p:spPr bwMode="auto">
          <a:xfrm>
            <a:off x="437493" y="2644170"/>
            <a:ext cx="49397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11th / 12th November 2026 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10th / 11th March 2027 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7th July 2027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DE19466-9F0E-0570-8B96-3652A39E84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10920" y="942441"/>
            <a:ext cx="519289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Dates of Parent meetings and 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ctr">
              <a:lnSpc>
                <a:spcPct val="100000"/>
              </a:lnSpc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Drop-ins </a:t>
            </a:r>
            <a:r>
              <a:rPr lang="en-US" altLang="en-US" sz="3200" b="0" dirty="0">
                <a:solidFill>
                  <a:srgbClr val="000000"/>
                </a:solidFill>
                <a:latin typeface="-webkit-standard"/>
              </a:rPr>
              <a:t>Consultation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98413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5A9B0F-EEED-A45E-CBBB-CDF70F757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 anchor="t">
            <a:normAutofit/>
          </a:bodyPr>
          <a:lstStyle/>
          <a:p>
            <a:r>
              <a:rPr lang="en-GB" dirty="0"/>
              <a:t>Contact us: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7CD231BA-0013-200A-1F64-CEC64C13021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355290"/>
              </p:ext>
            </p:extLst>
          </p:nvPr>
        </p:nvGraphicFramePr>
        <p:xfrm>
          <a:off x="4504268" y="549274"/>
          <a:ext cx="7315200" cy="580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4451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DED8864-438A-77F0-693A-F6A8E72CB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rmAutofit/>
          </a:bodyPr>
          <a:lstStyle/>
          <a:p>
            <a:r>
              <a:rPr lang="en-GB" sz="5100"/>
              <a:t>Things you will need to do before the end of year 5: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CF88FA2-CA90-B360-60C7-070C9313730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1213" cy="1863725"/>
          </a:xfrm>
        </p:spPr>
        <p:txBody>
          <a:bodyPr>
            <a:normAutofit/>
          </a:bodyPr>
          <a:lstStyle/>
          <a:p>
            <a:r>
              <a:rPr lang="en-GB" dirty="0"/>
              <a:t>Decision about the Kent Test</a:t>
            </a:r>
          </a:p>
        </p:txBody>
      </p:sp>
    </p:spTree>
    <p:extLst>
      <p:ext uri="{BB962C8B-B14F-4D97-AF65-F5344CB8AC3E}">
        <p14:creationId xmlns:p14="http://schemas.microsoft.com/office/powerpoint/2010/main" val="3566710779"/>
      </p:ext>
    </p:extLst>
  </p:cSld>
  <p:clrMapOvr>
    <a:masterClrMapping/>
  </p:clrMapOvr>
</p:sld>
</file>

<file path=ppt/theme/theme1.xml><?xml version="1.0" encoding="utf-8"?>
<a:theme xmlns:a="http://schemas.openxmlformats.org/drawingml/2006/main" name="Helena">
  <a:themeElements>
    <a:clrScheme name="Helen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ena" id="{83D43F4A-02D5-42AD-9542-27487597C212}" vid="{14154C61-C2E2-42F2-9833-4EC39495D4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327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Neue Haas Grotesk Text Pro</vt:lpstr>
      <vt:lpstr>-webkit-standard</vt:lpstr>
      <vt:lpstr>Helena</vt:lpstr>
      <vt:lpstr>Welcome to Year 5</vt:lpstr>
      <vt:lpstr>Expectations for the year ahead:</vt:lpstr>
      <vt:lpstr>PE: </vt:lpstr>
      <vt:lpstr>Trips for the year</vt:lpstr>
      <vt:lpstr>Term 1 Learning Landing – Out of This World Art Gallery</vt:lpstr>
      <vt:lpstr>Dates of Parent meetings and  Drop-ins Consultation</vt:lpstr>
      <vt:lpstr>Contact us:</vt:lpstr>
      <vt:lpstr>Things you will need to do before the end of year 5: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 Wright</dc:creator>
  <cp:lastModifiedBy>Andrew Wright</cp:lastModifiedBy>
  <cp:revision>4</cp:revision>
  <dcterms:created xsi:type="dcterms:W3CDTF">2025-09-03T19:32:40Z</dcterms:created>
  <dcterms:modified xsi:type="dcterms:W3CDTF">2026-09-11T15:13:43Z</dcterms:modified>
</cp:coreProperties>
</file>