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51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94"/>
  </p:normalViewPr>
  <p:slideViewPr>
    <p:cSldViewPr snapToGrid="0">
      <p:cViewPr varScale="1">
        <p:scale>
          <a:sx n="102" d="100"/>
          <a:sy n="102" d="100"/>
        </p:scale>
        <p:origin x="192" y="4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9939279-AE9A-4EFF-968A-B20B894457E6}" type="doc">
      <dgm:prSet loTypeId="urn:microsoft.com/office/officeart/2005/8/layout/vList2" loCatId="list" qsTypeId="urn:microsoft.com/office/officeart/2005/8/quickstyle/simple1" qsCatId="simple" csTypeId="urn:microsoft.com/office/officeart/2005/8/colors/accent2_2" csCatId="accent2"/>
      <dgm:spPr/>
      <dgm:t>
        <a:bodyPr/>
        <a:lstStyle/>
        <a:p>
          <a:endParaRPr lang="en-US"/>
        </a:p>
      </dgm:t>
    </dgm:pt>
    <dgm:pt modelId="{E75C0B31-291C-47EF-83C2-E634AEFC4B42}">
      <dgm:prSet/>
      <dgm:spPr/>
      <dgm:t>
        <a:bodyPr/>
        <a:lstStyle/>
        <a:p>
          <a:r>
            <a:rPr lang="en-GB"/>
            <a:t>Term 1 – Earth and Beyond – Betteshanger – Outdoor Adventurous Activities</a:t>
          </a:r>
          <a:endParaRPr lang="en-US"/>
        </a:p>
      </dgm:t>
    </dgm:pt>
    <dgm:pt modelId="{73BB3D90-D948-4EBD-BA63-4FD848D09BAC}" type="parTrans" cxnId="{CA0AEDA0-1454-416D-ADA2-20B39FF14933}">
      <dgm:prSet/>
      <dgm:spPr/>
      <dgm:t>
        <a:bodyPr/>
        <a:lstStyle/>
        <a:p>
          <a:endParaRPr lang="en-US"/>
        </a:p>
      </dgm:t>
    </dgm:pt>
    <dgm:pt modelId="{A9CBF6A0-4FDA-4D52-AD62-86682035C295}" type="sibTrans" cxnId="{CA0AEDA0-1454-416D-ADA2-20B39FF14933}">
      <dgm:prSet/>
      <dgm:spPr/>
      <dgm:t>
        <a:bodyPr/>
        <a:lstStyle/>
        <a:p>
          <a:endParaRPr lang="en-US"/>
        </a:p>
      </dgm:t>
    </dgm:pt>
    <dgm:pt modelId="{54C9188B-93EB-41E0-A403-601C6B002290}">
      <dgm:prSet/>
      <dgm:spPr/>
      <dgm:t>
        <a:bodyPr/>
        <a:lstStyle/>
        <a:p>
          <a:r>
            <a:rPr lang="en-GB"/>
            <a:t>Term 2 – Crime and Punishment – TBD!</a:t>
          </a:r>
          <a:endParaRPr lang="en-US"/>
        </a:p>
      </dgm:t>
    </dgm:pt>
    <dgm:pt modelId="{7159AF29-FE39-4A7D-9D46-47FE95EF52A4}" type="parTrans" cxnId="{248B469A-E7F3-4B8F-8BD6-72EAA9AD4966}">
      <dgm:prSet/>
      <dgm:spPr/>
      <dgm:t>
        <a:bodyPr/>
        <a:lstStyle/>
        <a:p>
          <a:endParaRPr lang="en-US"/>
        </a:p>
      </dgm:t>
    </dgm:pt>
    <dgm:pt modelId="{C98024EA-AB4E-4C96-9675-EE6448C6548A}" type="sibTrans" cxnId="{248B469A-E7F3-4B8F-8BD6-72EAA9AD4966}">
      <dgm:prSet/>
      <dgm:spPr/>
      <dgm:t>
        <a:bodyPr/>
        <a:lstStyle/>
        <a:p>
          <a:endParaRPr lang="en-US"/>
        </a:p>
      </dgm:t>
    </dgm:pt>
    <dgm:pt modelId="{50F543FC-677F-4553-8861-36D3AD37FAA6}">
      <dgm:prSet/>
      <dgm:spPr/>
      <dgm:t>
        <a:bodyPr/>
        <a:lstStyle/>
        <a:p>
          <a:r>
            <a:rPr lang="en-GB"/>
            <a:t>Term 3 – The Groovy Greeks – The Olympics at Priory Fields</a:t>
          </a:r>
          <a:endParaRPr lang="en-US"/>
        </a:p>
      </dgm:t>
    </dgm:pt>
    <dgm:pt modelId="{891628ED-EBC5-48D0-B275-02D1DDD02D85}" type="parTrans" cxnId="{EF3B709A-AC55-4256-B738-091EA779369D}">
      <dgm:prSet/>
      <dgm:spPr/>
      <dgm:t>
        <a:bodyPr/>
        <a:lstStyle/>
        <a:p>
          <a:endParaRPr lang="en-US"/>
        </a:p>
      </dgm:t>
    </dgm:pt>
    <dgm:pt modelId="{34AE9460-8204-43C3-B739-5D47D5F8C7EB}" type="sibTrans" cxnId="{EF3B709A-AC55-4256-B738-091EA779369D}">
      <dgm:prSet/>
      <dgm:spPr/>
      <dgm:t>
        <a:bodyPr/>
        <a:lstStyle/>
        <a:p>
          <a:endParaRPr lang="en-US"/>
        </a:p>
      </dgm:t>
    </dgm:pt>
    <dgm:pt modelId="{48B5BE24-5535-4C0B-A7B6-A78D01C3968A}">
      <dgm:prSet/>
      <dgm:spPr/>
      <dgm:t>
        <a:bodyPr/>
        <a:lstStyle/>
        <a:p>
          <a:r>
            <a:rPr lang="en-GB"/>
            <a:t>Term 4 – Foritfy and Defend – Dover Castle – Learning Launch and Landing (with parents)</a:t>
          </a:r>
          <a:endParaRPr lang="en-US"/>
        </a:p>
      </dgm:t>
    </dgm:pt>
    <dgm:pt modelId="{6778EE5B-13AD-434B-85E5-2970F8CCAB8D}" type="parTrans" cxnId="{F2026E20-8E3D-4009-8EB8-62D63850C785}">
      <dgm:prSet/>
      <dgm:spPr/>
      <dgm:t>
        <a:bodyPr/>
        <a:lstStyle/>
        <a:p>
          <a:endParaRPr lang="en-US"/>
        </a:p>
      </dgm:t>
    </dgm:pt>
    <dgm:pt modelId="{B2564DFB-15AC-4AD6-98D6-A12509B79A54}" type="sibTrans" cxnId="{F2026E20-8E3D-4009-8EB8-62D63850C785}">
      <dgm:prSet/>
      <dgm:spPr/>
      <dgm:t>
        <a:bodyPr/>
        <a:lstStyle/>
        <a:p>
          <a:endParaRPr lang="en-US"/>
        </a:p>
      </dgm:t>
    </dgm:pt>
    <dgm:pt modelId="{550554C3-263D-4605-BC37-A4DBDE3F32B1}">
      <dgm:prSet/>
      <dgm:spPr/>
      <dgm:t>
        <a:bodyPr/>
        <a:lstStyle/>
        <a:p>
          <a:r>
            <a:rPr lang="en-GB"/>
            <a:t>Term 5 – Riveting Rivers – Kearsney Abbey</a:t>
          </a:r>
          <a:endParaRPr lang="en-US"/>
        </a:p>
      </dgm:t>
    </dgm:pt>
    <dgm:pt modelId="{BF15C3DA-0731-4435-B53A-D6C2C4423DF4}" type="parTrans" cxnId="{46CF8876-8D92-4522-AAA8-B62FB622ED3D}">
      <dgm:prSet/>
      <dgm:spPr/>
      <dgm:t>
        <a:bodyPr/>
        <a:lstStyle/>
        <a:p>
          <a:endParaRPr lang="en-US"/>
        </a:p>
      </dgm:t>
    </dgm:pt>
    <dgm:pt modelId="{7B1B0E8F-7D39-4E54-A167-3B0B5F84A1E0}" type="sibTrans" cxnId="{46CF8876-8D92-4522-AAA8-B62FB622ED3D}">
      <dgm:prSet/>
      <dgm:spPr/>
      <dgm:t>
        <a:bodyPr/>
        <a:lstStyle/>
        <a:p>
          <a:endParaRPr lang="en-US"/>
        </a:p>
      </dgm:t>
    </dgm:pt>
    <dgm:pt modelId="{2349B4DE-B1FC-4EC3-94F5-B5E2EF0F41E9}">
      <dgm:prSet/>
      <dgm:spPr/>
      <dgm:t>
        <a:bodyPr/>
        <a:lstStyle/>
        <a:p>
          <a:r>
            <a:rPr lang="en-GB"/>
            <a:t>Term 6 – Codebreakers - TBD</a:t>
          </a:r>
          <a:endParaRPr lang="en-US"/>
        </a:p>
      </dgm:t>
    </dgm:pt>
    <dgm:pt modelId="{0DC8CF47-0254-4B07-943A-86A73C924CC5}" type="parTrans" cxnId="{4934121E-E568-4759-A463-DFEDABC8633C}">
      <dgm:prSet/>
      <dgm:spPr/>
      <dgm:t>
        <a:bodyPr/>
        <a:lstStyle/>
        <a:p>
          <a:endParaRPr lang="en-US"/>
        </a:p>
      </dgm:t>
    </dgm:pt>
    <dgm:pt modelId="{14E96D86-6C3E-45EB-A0CC-A8C71068B850}" type="sibTrans" cxnId="{4934121E-E568-4759-A463-DFEDABC8633C}">
      <dgm:prSet/>
      <dgm:spPr/>
      <dgm:t>
        <a:bodyPr/>
        <a:lstStyle/>
        <a:p>
          <a:endParaRPr lang="en-US"/>
        </a:p>
      </dgm:t>
    </dgm:pt>
    <dgm:pt modelId="{0D2159DE-62F7-F74F-ACF0-2E5DFF4C4524}" type="pres">
      <dgm:prSet presAssocID="{19939279-AE9A-4EFF-968A-B20B894457E6}" presName="linear" presStyleCnt="0">
        <dgm:presLayoutVars>
          <dgm:animLvl val="lvl"/>
          <dgm:resizeHandles val="exact"/>
        </dgm:presLayoutVars>
      </dgm:prSet>
      <dgm:spPr/>
    </dgm:pt>
    <dgm:pt modelId="{1AF35869-F97E-7F4F-89BD-CA1B922A0707}" type="pres">
      <dgm:prSet presAssocID="{E75C0B31-291C-47EF-83C2-E634AEFC4B42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DD3CED0B-8C33-6049-97CE-908F5887B08F}" type="pres">
      <dgm:prSet presAssocID="{A9CBF6A0-4FDA-4D52-AD62-86682035C295}" presName="spacer" presStyleCnt="0"/>
      <dgm:spPr/>
    </dgm:pt>
    <dgm:pt modelId="{C59EED84-8516-994A-9B09-FB3DB2140529}" type="pres">
      <dgm:prSet presAssocID="{54C9188B-93EB-41E0-A403-601C6B002290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E3A3FA63-E558-C341-B9FF-19BB91D2B320}" type="pres">
      <dgm:prSet presAssocID="{C98024EA-AB4E-4C96-9675-EE6448C6548A}" presName="spacer" presStyleCnt="0"/>
      <dgm:spPr/>
    </dgm:pt>
    <dgm:pt modelId="{4A351503-37C7-114A-A823-8BAE435BF3DC}" type="pres">
      <dgm:prSet presAssocID="{50F543FC-677F-4553-8861-36D3AD37FAA6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3B0B7921-32C0-484E-9BDD-17C4FAEF1164}" type="pres">
      <dgm:prSet presAssocID="{34AE9460-8204-43C3-B739-5D47D5F8C7EB}" presName="spacer" presStyleCnt="0"/>
      <dgm:spPr/>
    </dgm:pt>
    <dgm:pt modelId="{28708E9E-5373-A942-8398-55F4906BE8CF}" type="pres">
      <dgm:prSet presAssocID="{48B5BE24-5535-4C0B-A7B6-A78D01C3968A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46530C70-A476-C546-B572-630E701E5AB5}" type="pres">
      <dgm:prSet presAssocID="{B2564DFB-15AC-4AD6-98D6-A12509B79A54}" presName="spacer" presStyleCnt="0"/>
      <dgm:spPr/>
    </dgm:pt>
    <dgm:pt modelId="{0CA2E8CB-74C6-6D4B-BE93-7DE1BE924F47}" type="pres">
      <dgm:prSet presAssocID="{550554C3-263D-4605-BC37-A4DBDE3F32B1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271C7D03-BC03-A94A-A0FC-3B58BE0D0050}" type="pres">
      <dgm:prSet presAssocID="{7B1B0E8F-7D39-4E54-A167-3B0B5F84A1E0}" presName="spacer" presStyleCnt="0"/>
      <dgm:spPr/>
    </dgm:pt>
    <dgm:pt modelId="{3C6DC668-37D1-6D42-8940-E49635A3B091}" type="pres">
      <dgm:prSet presAssocID="{2349B4DE-B1FC-4EC3-94F5-B5E2EF0F41E9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7B83660B-7A8A-1D43-BBBA-0928B42E526D}" type="presOf" srcId="{54C9188B-93EB-41E0-A403-601C6B002290}" destId="{C59EED84-8516-994A-9B09-FB3DB2140529}" srcOrd="0" destOrd="0" presId="urn:microsoft.com/office/officeart/2005/8/layout/vList2"/>
    <dgm:cxn modelId="{4934121E-E568-4759-A463-DFEDABC8633C}" srcId="{19939279-AE9A-4EFF-968A-B20B894457E6}" destId="{2349B4DE-B1FC-4EC3-94F5-B5E2EF0F41E9}" srcOrd="5" destOrd="0" parTransId="{0DC8CF47-0254-4B07-943A-86A73C924CC5}" sibTransId="{14E96D86-6C3E-45EB-A0CC-A8C71068B850}"/>
    <dgm:cxn modelId="{F2026E20-8E3D-4009-8EB8-62D63850C785}" srcId="{19939279-AE9A-4EFF-968A-B20B894457E6}" destId="{48B5BE24-5535-4C0B-A7B6-A78D01C3968A}" srcOrd="3" destOrd="0" parTransId="{6778EE5B-13AD-434B-85E5-2970F8CCAB8D}" sibTransId="{B2564DFB-15AC-4AD6-98D6-A12509B79A54}"/>
    <dgm:cxn modelId="{EAB5C74F-9884-8B4D-B3B7-AC6AA7DE9990}" type="presOf" srcId="{50F543FC-677F-4553-8861-36D3AD37FAA6}" destId="{4A351503-37C7-114A-A823-8BAE435BF3DC}" srcOrd="0" destOrd="0" presId="urn:microsoft.com/office/officeart/2005/8/layout/vList2"/>
    <dgm:cxn modelId="{066C4852-24C0-F346-B56B-FE94052DD468}" type="presOf" srcId="{E75C0B31-291C-47EF-83C2-E634AEFC4B42}" destId="{1AF35869-F97E-7F4F-89BD-CA1B922A0707}" srcOrd="0" destOrd="0" presId="urn:microsoft.com/office/officeart/2005/8/layout/vList2"/>
    <dgm:cxn modelId="{3CAF6B70-CAA2-6045-8AC3-1AD048054356}" type="presOf" srcId="{2349B4DE-B1FC-4EC3-94F5-B5E2EF0F41E9}" destId="{3C6DC668-37D1-6D42-8940-E49635A3B091}" srcOrd="0" destOrd="0" presId="urn:microsoft.com/office/officeart/2005/8/layout/vList2"/>
    <dgm:cxn modelId="{46CF8876-8D92-4522-AAA8-B62FB622ED3D}" srcId="{19939279-AE9A-4EFF-968A-B20B894457E6}" destId="{550554C3-263D-4605-BC37-A4DBDE3F32B1}" srcOrd="4" destOrd="0" parTransId="{BF15C3DA-0731-4435-B53A-D6C2C4423DF4}" sibTransId="{7B1B0E8F-7D39-4E54-A167-3B0B5F84A1E0}"/>
    <dgm:cxn modelId="{248B469A-E7F3-4B8F-8BD6-72EAA9AD4966}" srcId="{19939279-AE9A-4EFF-968A-B20B894457E6}" destId="{54C9188B-93EB-41E0-A403-601C6B002290}" srcOrd="1" destOrd="0" parTransId="{7159AF29-FE39-4A7D-9D46-47FE95EF52A4}" sibTransId="{C98024EA-AB4E-4C96-9675-EE6448C6548A}"/>
    <dgm:cxn modelId="{EF3B709A-AC55-4256-B738-091EA779369D}" srcId="{19939279-AE9A-4EFF-968A-B20B894457E6}" destId="{50F543FC-677F-4553-8861-36D3AD37FAA6}" srcOrd="2" destOrd="0" parTransId="{891628ED-EBC5-48D0-B275-02D1DDD02D85}" sibTransId="{34AE9460-8204-43C3-B739-5D47D5F8C7EB}"/>
    <dgm:cxn modelId="{CA0AEDA0-1454-416D-ADA2-20B39FF14933}" srcId="{19939279-AE9A-4EFF-968A-B20B894457E6}" destId="{E75C0B31-291C-47EF-83C2-E634AEFC4B42}" srcOrd="0" destOrd="0" parTransId="{73BB3D90-D948-4EBD-BA63-4FD848D09BAC}" sibTransId="{A9CBF6A0-4FDA-4D52-AD62-86682035C295}"/>
    <dgm:cxn modelId="{391FACB1-65B4-4048-BB3F-C5E64F52A6B7}" type="presOf" srcId="{550554C3-263D-4605-BC37-A4DBDE3F32B1}" destId="{0CA2E8CB-74C6-6D4B-BE93-7DE1BE924F47}" srcOrd="0" destOrd="0" presId="urn:microsoft.com/office/officeart/2005/8/layout/vList2"/>
    <dgm:cxn modelId="{F83FBAC6-6610-8242-A4C8-716FEC55AFA3}" type="presOf" srcId="{19939279-AE9A-4EFF-968A-B20B894457E6}" destId="{0D2159DE-62F7-F74F-ACF0-2E5DFF4C4524}" srcOrd="0" destOrd="0" presId="urn:microsoft.com/office/officeart/2005/8/layout/vList2"/>
    <dgm:cxn modelId="{F82873CA-8654-634B-892A-B22E69303946}" type="presOf" srcId="{48B5BE24-5535-4C0B-A7B6-A78D01C3968A}" destId="{28708E9E-5373-A942-8398-55F4906BE8CF}" srcOrd="0" destOrd="0" presId="urn:microsoft.com/office/officeart/2005/8/layout/vList2"/>
    <dgm:cxn modelId="{BDDEFEDD-1FD2-2946-B3A3-6BA89CEBE6E2}" type="presParOf" srcId="{0D2159DE-62F7-F74F-ACF0-2E5DFF4C4524}" destId="{1AF35869-F97E-7F4F-89BD-CA1B922A0707}" srcOrd="0" destOrd="0" presId="urn:microsoft.com/office/officeart/2005/8/layout/vList2"/>
    <dgm:cxn modelId="{56542483-B0BA-264F-B9CD-762D611A820C}" type="presParOf" srcId="{0D2159DE-62F7-F74F-ACF0-2E5DFF4C4524}" destId="{DD3CED0B-8C33-6049-97CE-908F5887B08F}" srcOrd="1" destOrd="0" presId="urn:microsoft.com/office/officeart/2005/8/layout/vList2"/>
    <dgm:cxn modelId="{F8578D95-1FFB-8044-956E-EC1998D1F68D}" type="presParOf" srcId="{0D2159DE-62F7-F74F-ACF0-2E5DFF4C4524}" destId="{C59EED84-8516-994A-9B09-FB3DB2140529}" srcOrd="2" destOrd="0" presId="urn:microsoft.com/office/officeart/2005/8/layout/vList2"/>
    <dgm:cxn modelId="{FA3DDAF4-EF24-8543-8350-781817405F8D}" type="presParOf" srcId="{0D2159DE-62F7-F74F-ACF0-2E5DFF4C4524}" destId="{E3A3FA63-E558-C341-B9FF-19BB91D2B320}" srcOrd="3" destOrd="0" presId="urn:microsoft.com/office/officeart/2005/8/layout/vList2"/>
    <dgm:cxn modelId="{D5F01982-BD04-C741-BBE4-4B9B262893A5}" type="presParOf" srcId="{0D2159DE-62F7-F74F-ACF0-2E5DFF4C4524}" destId="{4A351503-37C7-114A-A823-8BAE435BF3DC}" srcOrd="4" destOrd="0" presId="urn:microsoft.com/office/officeart/2005/8/layout/vList2"/>
    <dgm:cxn modelId="{0F94A4CD-2E4D-A742-8332-427E1B9D688D}" type="presParOf" srcId="{0D2159DE-62F7-F74F-ACF0-2E5DFF4C4524}" destId="{3B0B7921-32C0-484E-9BDD-17C4FAEF1164}" srcOrd="5" destOrd="0" presId="urn:microsoft.com/office/officeart/2005/8/layout/vList2"/>
    <dgm:cxn modelId="{FA28AF1D-D421-1F41-84B4-FCAE84057033}" type="presParOf" srcId="{0D2159DE-62F7-F74F-ACF0-2E5DFF4C4524}" destId="{28708E9E-5373-A942-8398-55F4906BE8CF}" srcOrd="6" destOrd="0" presId="urn:microsoft.com/office/officeart/2005/8/layout/vList2"/>
    <dgm:cxn modelId="{3C13CCED-294B-334C-AFA2-28B4B0561E40}" type="presParOf" srcId="{0D2159DE-62F7-F74F-ACF0-2E5DFF4C4524}" destId="{46530C70-A476-C546-B572-630E701E5AB5}" srcOrd="7" destOrd="0" presId="urn:microsoft.com/office/officeart/2005/8/layout/vList2"/>
    <dgm:cxn modelId="{311655CD-5ED0-1246-A2D4-CB611AC12C5E}" type="presParOf" srcId="{0D2159DE-62F7-F74F-ACF0-2E5DFF4C4524}" destId="{0CA2E8CB-74C6-6D4B-BE93-7DE1BE924F47}" srcOrd="8" destOrd="0" presId="urn:microsoft.com/office/officeart/2005/8/layout/vList2"/>
    <dgm:cxn modelId="{0E231181-DC93-E441-B70C-EE97F3BDBD7E}" type="presParOf" srcId="{0D2159DE-62F7-F74F-ACF0-2E5DFF4C4524}" destId="{271C7D03-BC03-A94A-A0FC-3B58BE0D0050}" srcOrd="9" destOrd="0" presId="urn:microsoft.com/office/officeart/2005/8/layout/vList2"/>
    <dgm:cxn modelId="{06640200-E2F3-7E4F-BB1B-129BEE713B6D}" type="presParOf" srcId="{0D2159DE-62F7-F74F-ACF0-2E5DFF4C4524}" destId="{3C6DC668-37D1-6D42-8940-E49635A3B091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218F6E9-3FE5-409A-8337-A44026E52C93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B06D2F06-66EE-46F0-8307-9C61557E677B}">
      <dgm:prSet/>
      <dgm:spPr/>
      <dgm:t>
        <a:bodyPr/>
        <a:lstStyle/>
        <a:p>
          <a:r>
            <a:rPr lang="en-GB"/>
            <a:t>At the gate every afternoon or morning if needed</a:t>
          </a:r>
          <a:endParaRPr lang="en-US"/>
        </a:p>
      </dgm:t>
    </dgm:pt>
    <dgm:pt modelId="{B0824ED2-58CC-4ACE-9353-2E4B324A5E10}" type="parTrans" cxnId="{6BA780EF-C122-431B-8AB2-74D1E88B3E77}">
      <dgm:prSet/>
      <dgm:spPr/>
      <dgm:t>
        <a:bodyPr/>
        <a:lstStyle/>
        <a:p>
          <a:endParaRPr lang="en-US"/>
        </a:p>
      </dgm:t>
    </dgm:pt>
    <dgm:pt modelId="{4E6144E4-8112-44C9-934C-4847FFB45C9F}" type="sibTrans" cxnId="{6BA780EF-C122-431B-8AB2-74D1E88B3E77}">
      <dgm:prSet/>
      <dgm:spPr/>
      <dgm:t>
        <a:bodyPr/>
        <a:lstStyle/>
        <a:p>
          <a:endParaRPr lang="en-US"/>
        </a:p>
      </dgm:t>
    </dgm:pt>
    <dgm:pt modelId="{D901D14D-CD3A-41F8-A68D-7A4D2CFF8291}">
      <dgm:prSet/>
      <dgm:spPr/>
      <dgm:t>
        <a:bodyPr/>
        <a:lstStyle/>
        <a:p>
          <a:r>
            <a:rPr lang="en-GB"/>
            <a:t>On the phone via the office</a:t>
          </a:r>
          <a:endParaRPr lang="en-US"/>
        </a:p>
      </dgm:t>
    </dgm:pt>
    <dgm:pt modelId="{EC76DDF3-938D-4A3A-8D1B-DCD15FFEEEA4}" type="parTrans" cxnId="{9D5C5C66-3B3B-4F1A-958F-91946E4CCF0F}">
      <dgm:prSet/>
      <dgm:spPr/>
      <dgm:t>
        <a:bodyPr/>
        <a:lstStyle/>
        <a:p>
          <a:endParaRPr lang="en-US"/>
        </a:p>
      </dgm:t>
    </dgm:pt>
    <dgm:pt modelId="{7FFF439F-B2E6-4E38-BFBF-610EB9345C8F}" type="sibTrans" cxnId="{9D5C5C66-3B3B-4F1A-958F-91946E4CCF0F}">
      <dgm:prSet/>
      <dgm:spPr/>
      <dgm:t>
        <a:bodyPr/>
        <a:lstStyle/>
        <a:p>
          <a:endParaRPr lang="en-US"/>
        </a:p>
      </dgm:t>
    </dgm:pt>
    <dgm:pt modelId="{AAF81B27-E231-4A29-9134-9F639A7A6751}">
      <dgm:prSet/>
      <dgm:spPr/>
      <dgm:t>
        <a:bodyPr/>
        <a:lstStyle/>
        <a:p>
          <a:r>
            <a:rPr lang="en-GB"/>
            <a:t>violetclass@vale-view.kent.sch.uk</a:t>
          </a:r>
          <a:endParaRPr lang="en-US"/>
        </a:p>
      </dgm:t>
    </dgm:pt>
    <dgm:pt modelId="{0FEC8D10-C957-4B0B-9D8A-13A0F6A8382E}" type="parTrans" cxnId="{A1A3C8A4-3F22-4B56-A7CC-BBFD00FC4FFC}">
      <dgm:prSet/>
      <dgm:spPr/>
      <dgm:t>
        <a:bodyPr/>
        <a:lstStyle/>
        <a:p>
          <a:endParaRPr lang="en-US"/>
        </a:p>
      </dgm:t>
    </dgm:pt>
    <dgm:pt modelId="{375EDC4B-DB5D-4830-B2CC-54D5A5DB442D}" type="sibTrans" cxnId="{A1A3C8A4-3F22-4B56-A7CC-BBFD00FC4FFC}">
      <dgm:prSet/>
      <dgm:spPr/>
      <dgm:t>
        <a:bodyPr/>
        <a:lstStyle/>
        <a:p>
          <a:endParaRPr lang="en-US"/>
        </a:p>
      </dgm:t>
    </dgm:pt>
    <dgm:pt modelId="{F154AE9B-8F55-1D40-962D-D2C3A0B9893E}" type="pres">
      <dgm:prSet presAssocID="{2218F6E9-3FE5-409A-8337-A44026E52C93}" presName="vert0" presStyleCnt="0">
        <dgm:presLayoutVars>
          <dgm:dir/>
          <dgm:animOne val="branch"/>
          <dgm:animLvl val="lvl"/>
        </dgm:presLayoutVars>
      </dgm:prSet>
      <dgm:spPr/>
    </dgm:pt>
    <dgm:pt modelId="{5B6A504E-F4C8-A142-B9A2-12B3C24690BC}" type="pres">
      <dgm:prSet presAssocID="{B06D2F06-66EE-46F0-8307-9C61557E677B}" presName="thickLine" presStyleLbl="alignNode1" presStyleIdx="0" presStyleCnt="3"/>
      <dgm:spPr/>
    </dgm:pt>
    <dgm:pt modelId="{97CD6A91-FA3C-9A45-A0AC-24A0365020E6}" type="pres">
      <dgm:prSet presAssocID="{B06D2F06-66EE-46F0-8307-9C61557E677B}" presName="horz1" presStyleCnt="0"/>
      <dgm:spPr/>
    </dgm:pt>
    <dgm:pt modelId="{696C7C37-E15A-AC41-9538-5A9141C1C1D6}" type="pres">
      <dgm:prSet presAssocID="{B06D2F06-66EE-46F0-8307-9C61557E677B}" presName="tx1" presStyleLbl="revTx" presStyleIdx="0" presStyleCnt="3"/>
      <dgm:spPr/>
    </dgm:pt>
    <dgm:pt modelId="{BDE336BF-CC7F-594B-83B4-074B6A4AEC9B}" type="pres">
      <dgm:prSet presAssocID="{B06D2F06-66EE-46F0-8307-9C61557E677B}" presName="vert1" presStyleCnt="0"/>
      <dgm:spPr/>
    </dgm:pt>
    <dgm:pt modelId="{92E6D95E-97B3-4B40-99F4-A9DAE5CFE4EA}" type="pres">
      <dgm:prSet presAssocID="{D901D14D-CD3A-41F8-A68D-7A4D2CFF8291}" presName="thickLine" presStyleLbl="alignNode1" presStyleIdx="1" presStyleCnt="3"/>
      <dgm:spPr/>
    </dgm:pt>
    <dgm:pt modelId="{1627A138-ABF5-E249-9E8E-8119BAEEBB69}" type="pres">
      <dgm:prSet presAssocID="{D901D14D-CD3A-41F8-A68D-7A4D2CFF8291}" presName="horz1" presStyleCnt="0"/>
      <dgm:spPr/>
    </dgm:pt>
    <dgm:pt modelId="{CA6CC758-AE3D-3F4E-B680-77B33C78162D}" type="pres">
      <dgm:prSet presAssocID="{D901D14D-CD3A-41F8-A68D-7A4D2CFF8291}" presName="tx1" presStyleLbl="revTx" presStyleIdx="1" presStyleCnt="3"/>
      <dgm:spPr/>
    </dgm:pt>
    <dgm:pt modelId="{31CFC078-7D81-BD4B-A9B8-E0109EE63603}" type="pres">
      <dgm:prSet presAssocID="{D901D14D-CD3A-41F8-A68D-7A4D2CFF8291}" presName="vert1" presStyleCnt="0"/>
      <dgm:spPr/>
    </dgm:pt>
    <dgm:pt modelId="{B3D6CD19-8BEC-6841-BEE1-CBD665B94678}" type="pres">
      <dgm:prSet presAssocID="{AAF81B27-E231-4A29-9134-9F639A7A6751}" presName="thickLine" presStyleLbl="alignNode1" presStyleIdx="2" presStyleCnt="3"/>
      <dgm:spPr/>
    </dgm:pt>
    <dgm:pt modelId="{88C1F2C0-A44E-7245-8F09-78A556338371}" type="pres">
      <dgm:prSet presAssocID="{AAF81B27-E231-4A29-9134-9F639A7A6751}" presName="horz1" presStyleCnt="0"/>
      <dgm:spPr/>
    </dgm:pt>
    <dgm:pt modelId="{C8EE55DA-06E4-5646-985D-0CFFB5C53407}" type="pres">
      <dgm:prSet presAssocID="{AAF81B27-E231-4A29-9134-9F639A7A6751}" presName="tx1" presStyleLbl="revTx" presStyleIdx="2" presStyleCnt="3"/>
      <dgm:spPr/>
    </dgm:pt>
    <dgm:pt modelId="{EFBB6102-27E3-3245-A319-1EF0FB38DED3}" type="pres">
      <dgm:prSet presAssocID="{AAF81B27-E231-4A29-9134-9F639A7A6751}" presName="vert1" presStyleCnt="0"/>
      <dgm:spPr/>
    </dgm:pt>
  </dgm:ptLst>
  <dgm:cxnLst>
    <dgm:cxn modelId="{CAA53A28-0A69-F44E-936C-4A77F900C975}" type="presOf" srcId="{AAF81B27-E231-4A29-9134-9F639A7A6751}" destId="{C8EE55DA-06E4-5646-985D-0CFFB5C53407}" srcOrd="0" destOrd="0" presId="urn:microsoft.com/office/officeart/2008/layout/LinedList"/>
    <dgm:cxn modelId="{9AA85A5E-FA59-6B4D-85AC-4DC859597169}" type="presOf" srcId="{D901D14D-CD3A-41F8-A68D-7A4D2CFF8291}" destId="{CA6CC758-AE3D-3F4E-B680-77B33C78162D}" srcOrd="0" destOrd="0" presId="urn:microsoft.com/office/officeart/2008/layout/LinedList"/>
    <dgm:cxn modelId="{D6102763-C67D-1746-AF2B-6098C1405321}" type="presOf" srcId="{B06D2F06-66EE-46F0-8307-9C61557E677B}" destId="{696C7C37-E15A-AC41-9538-5A9141C1C1D6}" srcOrd="0" destOrd="0" presId="urn:microsoft.com/office/officeart/2008/layout/LinedList"/>
    <dgm:cxn modelId="{9D5C5C66-3B3B-4F1A-958F-91946E4CCF0F}" srcId="{2218F6E9-3FE5-409A-8337-A44026E52C93}" destId="{D901D14D-CD3A-41F8-A68D-7A4D2CFF8291}" srcOrd="1" destOrd="0" parTransId="{EC76DDF3-938D-4A3A-8D1B-DCD15FFEEEA4}" sibTransId="{7FFF439F-B2E6-4E38-BFBF-610EB9345C8F}"/>
    <dgm:cxn modelId="{A1A3C8A4-3F22-4B56-A7CC-BBFD00FC4FFC}" srcId="{2218F6E9-3FE5-409A-8337-A44026E52C93}" destId="{AAF81B27-E231-4A29-9134-9F639A7A6751}" srcOrd="2" destOrd="0" parTransId="{0FEC8D10-C957-4B0B-9D8A-13A0F6A8382E}" sibTransId="{375EDC4B-DB5D-4830-B2CC-54D5A5DB442D}"/>
    <dgm:cxn modelId="{6BA780EF-C122-431B-8AB2-74D1E88B3E77}" srcId="{2218F6E9-3FE5-409A-8337-A44026E52C93}" destId="{B06D2F06-66EE-46F0-8307-9C61557E677B}" srcOrd="0" destOrd="0" parTransId="{B0824ED2-58CC-4ACE-9353-2E4B324A5E10}" sibTransId="{4E6144E4-8112-44C9-934C-4847FFB45C9F}"/>
    <dgm:cxn modelId="{2F542AF7-90CE-6946-A643-F670233E586F}" type="presOf" srcId="{2218F6E9-3FE5-409A-8337-A44026E52C93}" destId="{F154AE9B-8F55-1D40-962D-D2C3A0B9893E}" srcOrd="0" destOrd="0" presId="urn:microsoft.com/office/officeart/2008/layout/LinedList"/>
    <dgm:cxn modelId="{4B76D85B-E813-FD47-91AA-73C324B16757}" type="presParOf" srcId="{F154AE9B-8F55-1D40-962D-D2C3A0B9893E}" destId="{5B6A504E-F4C8-A142-B9A2-12B3C24690BC}" srcOrd="0" destOrd="0" presId="urn:microsoft.com/office/officeart/2008/layout/LinedList"/>
    <dgm:cxn modelId="{6FD29B41-39A8-6E4E-BC0B-5D9F9738C378}" type="presParOf" srcId="{F154AE9B-8F55-1D40-962D-D2C3A0B9893E}" destId="{97CD6A91-FA3C-9A45-A0AC-24A0365020E6}" srcOrd="1" destOrd="0" presId="urn:microsoft.com/office/officeart/2008/layout/LinedList"/>
    <dgm:cxn modelId="{5BF3F059-3CDA-134A-92C5-5AAE204F5247}" type="presParOf" srcId="{97CD6A91-FA3C-9A45-A0AC-24A0365020E6}" destId="{696C7C37-E15A-AC41-9538-5A9141C1C1D6}" srcOrd="0" destOrd="0" presId="urn:microsoft.com/office/officeart/2008/layout/LinedList"/>
    <dgm:cxn modelId="{D15971D3-89A0-E545-9D4E-E0D6116AE1EE}" type="presParOf" srcId="{97CD6A91-FA3C-9A45-A0AC-24A0365020E6}" destId="{BDE336BF-CC7F-594B-83B4-074B6A4AEC9B}" srcOrd="1" destOrd="0" presId="urn:microsoft.com/office/officeart/2008/layout/LinedList"/>
    <dgm:cxn modelId="{7E22DF95-AF5F-A341-856D-AB438BD4273B}" type="presParOf" srcId="{F154AE9B-8F55-1D40-962D-D2C3A0B9893E}" destId="{92E6D95E-97B3-4B40-99F4-A9DAE5CFE4EA}" srcOrd="2" destOrd="0" presId="urn:microsoft.com/office/officeart/2008/layout/LinedList"/>
    <dgm:cxn modelId="{81004EB8-EB61-9F41-B52F-39DB3078D651}" type="presParOf" srcId="{F154AE9B-8F55-1D40-962D-D2C3A0B9893E}" destId="{1627A138-ABF5-E249-9E8E-8119BAEEBB69}" srcOrd="3" destOrd="0" presId="urn:microsoft.com/office/officeart/2008/layout/LinedList"/>
    <dgm:cxn modelId="{9A7FFC78-A2EC-FB4A-80F4-AAB9703B25C2}" type="presParOf" srcId="{1627A138-ABF5-E249-9E8E-8119BAEEBB69}" destId="{CA6CC758-AE3D-3F4E-B680-77B33C78162D}" srcOrd="0" destOrd="0" presId="urn:microsoft.com/office/officeart/2008/layout/LinedList"/>
    <dgm:cxn modelId="{A5318E75-5678-1F47-8AD4-976FC19E86C3}" type="presParOf" srcId="{1627A138-ABF5-E249-9E8E-8119BAEEBB69}" destId="{31CFC078-7D81-BD4B-A9B8-E0109EE63603}" srcOrd="1" destOrd="0" presId="urn:microsoft.com/office/officeart/2008/layout/LinedList"/>
    <dgm:cxn modelId="{236B2925-C676-B743-BCB2-727DAA313EE1}" type="presParOf" srcId="{F154AE9B-8F55-1D40-962D-D2C3A0B9893E}" destId="{B3D6CD19-8BEC-6841-BEE1-CBD665B94678}" srcOrd="4" destOrd="0" presId="urn:microsoft.com/office/officeart/2008/layout/LinedList"/>
    <dgm:cxn modelId="{255A3BA0-D409-D141-822E-A24815D59E6F}" type="presParOf" srcId="{F154AE9B-8F55-1D40-962D-D2C3A0B9893E}" destId="{88C1F2C0-A44E-7245-8F09-78A556338371}" srcOrd="5" destOrd="0" presId="urn:microsoft.com/office/officeart/2008/layout/LinedList"/>
    <dgm:cxn modelId="{FCBBE246-E3C9-DF41-BC6A-314B0AE4F889}" type="presParOf" srcId="{88C1F2C0-A44E-7245-8F09-78A556338371}" destId="{C8EE55DA-06E4-5646-985D-0CFFB5C53407}" srcOrd="0" destOrd="0" presId="urn:microsoft.com/office/officeart/2008/layout/LinedList"/>
    <dgm:cxn modelId="{FEB6F7EC-1713-4A4E-9465-A7AC9297766D}" type="presParOf" srcId="{88C1F2C0-A44E-7245-8F09-78A556338371}" destId="{EFBB6102-27E3-3245-A319-1EF0FB38DED3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F35869-F97E-7F4F-89BD-CA1B922A0707}">
      <dsp:nvSpPr>
        <dsp:cNvPr id="0" name=""/>
        <dsp:cNvSpPr/>
      </dsp:nvSpPr>
      <dsp:spPr>
        <a:xfrm>
          <a:off x="0" y="38071"/>
          <a:ext cx="6159500" cy="83537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Term 1 – Earth and Beyond – Betteshanger – Outdoor Adventurous Activities</a:t>
          </a:r>
          <a:endParaRPr lang="en-US" sz="2100" kern="1200"/>
        </a:p>
      </dsp:txBody>
      <dsp:txXfrm>
        <a:off x="40780" y="78851"/>
        <a:ext cx="6077940" cy="753819"/>
      </dsp:txXfrm>
    </dsp:sp>
    <dsp:sp modelId="{C59EED84-8516-994A-9B09-FB3DB2140529}">
      <dsp:nvSpPr>
        <dsp:cNvPr id="0" name=""/>
        <dsp:cNvSpPr/>
      </dsp:nvSpPr>
      <dsp:spPr>
        <a:xfrm>
          <a:off x="0" y="933931"/>
          <a:ext cx="6159500" cy="83537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Term 2 – Crime and Punishment – TBD!</a:t>
          </a:r>
          <a:endParaRPr lang="en-US" sz="2100" kern="1200"/>
        </a:p>
      </dsp:txBody>
      <dsp:txXfrm>
        <a:off x="40780" y="974711"/>
        <a:ext cx="6077940" cy="753819"/>
      </dsp:txXfrm>
    </dsp:sp>
    <dsp:sp modelId="{4A351503-37C7-114A-A823-8BAE435BF3DC}">
      <dsp:nvSpPr>
        <dsp:cNvPr id="0" name=""/>
        <dsp:cNvSpPr/>
      </dsp:nvSpPr>
      <dsp:spPr>
        <a:xfrm>
          <a:off x="0" y="1829791"/>
          <a:ext cx="6159500" cy="83537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Term 3 – The Groovy Greeks – The Olympics at Priory Fields</a:t>
          </a:r>
          <a:endParaRPr lang="en-US" sz="2100" kern="1200"/>
        </a:p>
      </dsp:txBody>
      <dsp:txXfrm>
        <a:off x="40780" y="1870571"/>
        <a:ext cx="6077940" cy="753819"/>
      </dsp:txXfrm>
    </dsp:sp>
    <dsp:sp modelId="{28708E9E-5373-A942-8398-55F4906BE8CF}">
      <dsp:nvSpPr>
        <dsp:cNvPr id="0" name=""/>
        <dsp:cNvSpPr/>
      </dsp:nvSpPr>
      <dsp:spPr>
        <a:xfrm>
          <a:off x="0" y="2725651"/>
          <a:ext cx="6159500" cy="83537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Term 4 – Foritfy and Defend – Dover Castle – Learning Launch and Landing (with parents)</a:t>
          </a:r>
          <a:endParaRPr lang="en-US" sz="2100" kern="1200"/>
        </a:p>
      </dsp:txBody>
      <dsp:txXfrm>
        <a:off x="40780" y="2766431"/>
        <a:ext cx="6077940" cy="753819"/>
      </dsp:txXfrm>
    </dsp:sp>
    <dsp:sp modelId="{0CA2E8CB-74C6-6D4B-BE93-7DE1BE924F47}">
      <dsp:nvSpPr>
        <dsp:cNvPr id="0" name=""/>
        <dsp:cNvSpPr/>
      </dsp:nvSpPr>
      <dsp:spPr>
        <a:xfrm>
          <a:off x="0" y="3621511"/>
          <a:ext cx="6159500" cy="83537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Term 5 – Riveting Rivers – Kearsney Abbey</a:t>
          </a:r>
          <a:endParaRPr lang="en-US" sz="2100" kern="1200"/>
        </a:p>
      </dsp:txBody>
      <dsp:txXfrm>
        <a:off x="40780" y="3662291"/>
        <a:ext cx="6077940" cy="753819"/>
      </dsp:txXfrm>
    </dsp:sp>
    <dsp:sp modelId="{3C6DC668-37D1-6D42-8940-E49635A3B091}">
      <dsp:nvSpPr>
        <dsp:cNvPr id="0" name=""/>
        <dsp:cNvSpPr/>
      </dsp:nvSpPr>
      <dsp:spPr>
        <a:xfrm>
          <a:off x="0" y="4517371"/>
          <a:ext cx="6159500" cy="83537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Term 6 – Codebreakers - TBD</a:t>
          </a:r>
          <a:endParaRPr lang="en-US" sz="2100" kern="1200"/>
        </a:p>
      </dsp:txBody>
      <dsp:txXfrm>
        <a:off x="40780" y="4558151"/>
        <a:ext cx="6077940" cy="75381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6A504E-F4C8-A142-B9A2-12B3C24690BC}">
      <dsp:nvSpPr>
        <dsp:cNvPr id="0" name=""/>
        <dsp:cNvSpPr/>
      </dsp:nvSpPr>
      <dsp:spPr>
        <a:xfrm>
          <a:off x="0" y="2835"/>
          <a:ext cx="73152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6C7C37-E15A-AC41-9538-5A9141C1C1D6}">
      <dsp:nvSpPr>
        <dsp:cNvPr id="0" name=""/>
        <dsp:cNvSpPr/>
      </dsp:nvSpPr>
      <dsp:spPr>
        <a:xfrm>
          <a:off x="0" y="2835"/>
          <a:ext cx="7315200" cy="19335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830" tIns="163830" rIns="163830" bIns="163830" numCol="1" spcCol="1270" anchor="t" anchorCtr="0">
          <a:noAutofit/>
        </a:bodyPr>
        <a:lstStyle/>
        <a:p>
          <a:pPr marL="0" lvl="0" indent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300" kern="1200"/>
            <a:t>At the gate every afternoon or morning if needed</a:t>
          </a:r>
          <a:endParaRPr lang="en-US" sz="4300" kern="1200"/>
        </a:p>
      </dsp:txBody>
      <dsp:txXfrm>
        <a:off x="0" y="2835"/>
        <a:ext cx="7315200" cy="1933589"/>
      </dsp:txXfrm>
    </dsp:sp>
    <dsp:sp modelId="{92E6D95E-97B3-4B40-99F4-A9DAE5CFE4EA}">
      <dsp:nvSpPr>
        <dsp:cNvPr id="0" name=""/>
        <dsp:cNvSpPr/>
      </dsp:nvSpPr>
      <dsp:spPr>
        <a:xfrm>
          <a:off x="0" y="1936425"/>
          <a:ext cx="73152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6CC758-AE3D-3F4E-B680-77B33C78162D}">
      <dsp:nvSpPr>
        <dsp:cNvPr id="0" name=""/>
        <dsp:cNvSpPr/>
      </dsp:nvSpPr>
      <dsp:spPr>
        <a:xfrm>
          <a:off x="0" y="1936425"/>
          <a:ext cx="7315200" cy="19335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830" tIns="163830" rIns="163830" bIns="163830" numCol="1" spcCol="1270" anchor="t" anchorCtr="0">
          <a:noAutofit/>
        </a:bodyPr>
        <a:lstStyle/>
        <a:p>
          <a:pPr marL="0" lvl="0" indent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300" kern="1200"/>
            <a:t>On the phone via the office</a:t>
          </a:r>
          <a:endParaRPr lang="en-US" sz="4300" kern="1200"/>
        </a:p>
      </dsp:txBody>
      <dsp:txXfrm>
        <a:off x="0" y="1936425"/>
        <a:ext cx="7315200" cy="1933589"/>
      </dsp:txXfrm>
    </dsp:sp>
    <dsp:sp modelId="{B3D6CD19-8BEC-6841-BEE1-CBD665B94678}">
      <dsp:nvSpPr>
        <dsp:cNvPr id="0" name=""/>
        <dsp:cNvSpPr/>
      </dsp:nvSpPr>
      <dsp:spPr>
        <a:xfrm>
          <a:off x="0" y="3870014"/>
          <a:ext cx="73152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EE55DA-06E4-5646-985D-0CFFB5C53407}">
      <dsp:nvSpPr>
        <dsp:cNvPr id="0" name=""/>
        <dsp:cNvSpPr/>
      </dsp:nvSpPr>
      <dsp:spPr>
        <a:xfrm>
          <a:off x="0" y="3870014"/>
          <a:ext cx="7315200" cy="19335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830" tIns="163830" rIns="163830" bIns="163830" numCol="1" spcCol="1270" anchor="t" anchorCtr="0">
          <a:noAutofit/>
        </a:bodyPr>
        <a:lstStyle/>
        <a:p>
          <a:pPr marL="0" lvl="0" indent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300" kern="1200"/>
            <a:t>violetclass@vale-view.kent.sch.uk</a:t>
          </a:r>
          <a:endParaRPr lang="en-US" sz="4300" kern="1200"/>
        </a:p>
      </dsp:txBody>
      <dsp:txXfrm>
        <a:off x="0" y="3870014"/>
        <a:ext cx="7315200" cy="19335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Phot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760" y="5218032"/>
            <a:ext cx="11460480" cy="786384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4000" dirty="0"/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5760" y="5972629"/>
            <a:ext cx="11460480" cy="480373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dirty="0"/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24A208E-BD69-BB12-21B8-DA405B501FA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2191999" cy="4986425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AA6C9C7-A264-237A-7F3C-46E6A7A9646D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67B50E4-2343-4B20-80BE-1605C97DFB16}" type="datetime1">
              <a:rPr lang="en-US" smtClean="0"/>
              <a:t>9/3/25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B5B8C48-05E9-5280-3F6A-22F8BCBB477E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7BC820F-C031-6832-5CA0-B972903E0D5F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19166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DE44A-7CD8-4860-9BDC-2BE4C911F6D0}" type="datetime1">
              <a:rPr lang="en-US" smtClean="0"/>
              <a:t>9/3/25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08626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Ph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68896" y="1129554"/>
            <a:ext cx="4361688" cy="347523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5400" dirty="0"/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68897" y="4731335"/>
            <a:ext cx="4206240" cy="1184585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sz="2000" dirty="0"/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24A208E-BD69-BB12-21B8-DA405B501FA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6584950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168895" y="6453002"/>
            <a:ext cx="1707625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E38EAEAF-D16E-446F-97F9-D23FB245CB45}" type="datetime1">
              <a:rPr lang="en-US" smtClean="0"/>
              <a:t>9/3/25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14499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Photo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760" y="411480"/>
            <a:ext cx="4654296" cy="3739896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5200" dirty="0"/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5760" y="4873752"/>
            <a:ext cx="4206240" cy="1380744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buNone/>
              <a:defRPr lang="en-US" dirty="0"/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24A208E-BD69-BB12-21B8-DA405B501FA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596128" y="0"/>
            <a:ext cx="6595872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991F941-2D53-CC10-7947-62237A245FE0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137160" y="6453002"/>
            <a:ext cx="1951777" cy="365125"/>
          </a:xfrm>
        </p:spPr>
        <p:txBody>
          <a:bodyPr/>
          <a:lstStyle/>
          <a:p>
            <a:fld id="{782E7A21-5BA8-4C4C-9705-3A1EA342AD8A}" type="datetime1">
              <a:rPr lang="en-US" smtClean="0"/>
              <a:t>9/3/25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A6E6A4C-6C55-068A-43AA-78DB4D1D643B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2088937" y="6453002"/>
            <a:ext cx="2805405" cy="365125"/>
          </a:xfr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1A2CCFF-14A7-08A8-4465-732CD8928728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4844578" y="6453002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43033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1208" y="548642"/>
            <a:ext cx="7478991" cy="3635797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7000" dirty="0"/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1208" y="4473553"/>
            <a:ext cx="6655522" cy="1545336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buNone/>
              <a:defRPr lang="en-US" sz="2200" dirty="0"/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E73BE-5F1F-40EF-8F67-E3F24D65884D}" type="datetime1">
              <a:rPr lang="en-US" smtClean="0"/>
              <a:t>9/3/25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1119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8008" y="854239"/>
            <a:ext cx="7876287" cy="3592629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7200" dirty="0"/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8368" y="4617138"/>
            <a:ext cx="7375466" cy="1014984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dirty="0"/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68EF1-668D-4AD0-8652-1F3B3622EDC2}" type="datetime1">
              <a:rPr lang="en-US" smtClean="0"/>
              <a:t>9/3/25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84693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81200" y="1318302"/>
            <a:ext cx="8229600" cy="2621154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01923" y="4039647"/>
            <a:ext cx="7588155" cy="1414091"/>
          </a:xfrm>
        </p:spPr>
        <p:txBody>
          <a:bodyPr>
            <a:normAutofit/>
          </a:bodyPr>
          <a:lstStyle>
            <a:lvl1pPr marL="0" indent="0" algn="ctr">
              <a:buNone/>
              <a:defRPr sz="2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5609F-9B5B-4E29-8DB1-457A85E01A27}" type="datetime1">
              <a:rPr lang="en-US" smtClean="0"/>
              <a:t>9/3/25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04383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4320" y="1801368"/>
            <a:ext cx="7772400" cy="4572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7400" dirty="0"/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0DE37-B9D6-425C-B79B-6C6DFFBD0DA2}" type="datetime1">
              <a:rPr lang="en-US" smtClean="0"/>
              <a:t>9/3/25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551597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664108"/>
            <a:ext cx="8467558" cy="1554480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12647" y="2333860"/>
            <a:ext cx="8467558" cy="3689909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400"/>
            </a:lvl1pPr>
            <a:lvl2pPr marL="685800" indent="-457200">
              <a:buFont typeface="+mj-lt"/>
              <a:buAutoNum type="arabicPeriod"/>
              <a:defRPr sz="2000"/>
            </a:lvl2pPr>
            <a:lvl3pPr marL="800100" indent="-342900">
              <a:buFont typeface="+mj-lt"/>
              <a:buAutoNum type="arabicPeriod"/>
              <a:defRPr sz="1800"/>
            </a:lvl3pPr>
            <a:lvl4pPr marL="1028700" indent="-342900">
              <a:buFont typeface="+mj-lt"/>
              <a:buAutoNum type="arabicPeriod"/>
              <a:defRPr sz="1600"/>
            </a:lvl4pPr>
            <a:lvl5pPr marL="1257300" indent="-342900">
              <a:buFont typeface="+mj-lt"/>
              <a:buAutoNum type="arabicPeriod"/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5B0EE-4023-4E3C-8875-10AA631453CF}" type="datetime1">
              <a:rPr lang="en-US" smtClean="0"/>
              <a:t>9/3/25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01823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0" y="1161288"/>
            <a:ext cx="4663440" cy="1554480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9AC20259-235D-F9C3-3788-C1457976F5AC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0" y="0"/>
            <a:ext cx="6099048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58000" y="2825496"/>
            <a:ext cx="4663440" cy="3337560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2pPr marL="571500" indent="-342900">
              <a:buFont typeface="+mj-lt"/>
              <a:buAutoNum type="arabicPeriod"/>
              <a:defRPr sz="1800"/>
            </a:lvl2pPr>
            <a:lvl3pPr marL="800100" indent="-342900">
              <a:buFont typeface="+mj-lt"/>
              <a:buAutoNum type="arabicPeriod"/>
              <a:defRPr sz="1600"/>
            </a:lvl3pPr>
            <a:lvl4pPr marL="1028700" indent="-342900">
              <a:buFont typeface="+mj-lt"/>
              <a:buAutoNum type="arabicPeriod"/>
              <a:defRPr sz="1400"/>
            </a:lvl4pPr>
            <a:lvl5pPr>
              <a:buFont typeface="+mj-lt"/>
              <a:buAutoNum type="arabicPeriod"/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57999" y="6453002"/>
            <a:ext cx="1996689" cy="365125"/>
          </a:xfrm>
        </p:spPr>
        <p:txBody>
          <a:bodyPr/>
          <a:lstStyle/>
          <a:p>
            <a:fld id="{CE6CA204-B091-40ED-8158-331EE628B522}" type="datetime1">
              <a:rPr lang="en-US" smtClean="0"/>
              <a:t>9/3/25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7346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347" y="2385975"/>
            <a:ext cx="4325112" cy="2454796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D633F00-464B-3088-812A-40496FD1021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273800" y="2386584"/>
            <a:ext cx="4325112" cy="2459736"/>
          </a:xfrm>
        </p:spPr>
        <p:txBody>
          <a:bodyPr/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92F09-9D88-4105-92F6-7298804EAA90}" type="datetime1">
              <a:rPr lang="en-US" smtClean="0"/>
              <a:t>9/3/25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4256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347" y="2258568"/>
            <a:ext cx="3813048" cy="355701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42D62A0-8127-CE86-0633-0D65E1E136F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519738" y="2254250"/>
            <a:ext cx="4956175" cy="355600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44F96-061D-4D71-97A2-2371A43FDE7C}" type="datetime1">
              <a:rPr lang="en-US" smtClean="0"/>
              <a:t>9/3/25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57523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678" y="1537853"/>
            <a:ext cx="4145582" cy="4638825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FB4667A-FE47-8556-FD3A-55FDBA801D7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519738" y="1538288"/>
            <a:ext cx="5681662" cy="481806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FE133-02A7-439F-9131-2680F754099D}" type="datetime1">
              <a:rPr lang="en-US" smtClean="0"/>
              <a:t>9/3/25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36503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677" y="877456"/>
            <a:ext cx="4142232" cy="4940661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6F072A2-EBC7-B7EA-DA98-BAC0AA46E7A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522913" y="877456"/>
            <a:ext cx="6159500" cy="539082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BF7DD-C7D0-4333-B18D-CCAF5427F9DD}" type="datetime1">
              <a:rPr lang="en-US" smtClean="0"/>
              <a:t>9/3/25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2248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2533" y="548639"/>
            <a:ext cx="3494314" cy="5719639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C71126E-AEFA-B45A-CD39-AC1315E0333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504268" y="549274"/>
            <a:ext cx="7315200" cy="580644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15979-091A-4302-A385-56FC1CE52E32}" type="datetime1">
              <a:rPr lang="en-US" smtClean="0"/>
              <a:t>9/3/25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51079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38937" y="548640"/>
            <a:ext cx="6093225" cy="1143000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1"/>
            <a:ext cx="4793885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538937" y="1828800"/>
            <a:ext cx="6071616" cy="448970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742B5C-5438-96A4-4A2A-AE939906F8A4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5538937" y="6453002"/>
            <a:ext cx="3337584" cy="365125"/>
          </a:xfrm>
        </p:spPr>
        <p:txBody>
          <a:bodyPr/>
          <a:lstStyle/>
          <a:p>
            <a:fld id="{7836D543-476D-434F-B209-1A114B2E3F04}" type="datetime1">
              <a:rPr lang="en-US" smtClean="0"/>
              <a:t>9/3/25</a:t>
            </a:fld>
            <a:endParaRPr lang="en-US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C65BFCB1-FAA8-D03A-3B62-DCB2CF1CA112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A608994-46CD-AAE0-DCC4-A59D26254D8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91069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6135624" cy="1143000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774" y="1828800"/>
            <a:ext cx="6135624" cy="448970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400544" y="0"/>
            <a:ext cx="4791456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81177663-FC76-DF36-EEB7-5BE4C6C82F3A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83DD0F20-7689-42E6-8664-6AA00B79F132}" type="datetime1">
              <a:rPr lang="en-US" smtClean="0"/>
              <a:t>9/3/25</a:t>
            </a:fld>
            <a:endParaRPr lang="en-US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4515DEC4-C967-ABFB-73CF-0A90335332A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3950591" y="6453002"/>
            <a:ext cx="2805405" cy="365125"/>
          </a:xfr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5A5085F-BE80-B110-AA1F-9DD0919E27D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6706232" y="6453002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435170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45736" y="320040"/>
            <a:ext cx="6858000" cy="932688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1"/>
            <a:ext cx="4023360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745736" y="1380744"/>
            <a:ext cx="6858000" cy="498348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0BFB53A-8FDF-F131-DCF2-D7BECE95381F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4745736" y="6453002"/>
            <a:ext cx="3494314" cy="365125"/>
          </a:xfrm>
        </p:spPr>
        <p:txBody>
          <a:bodyPr/>
          <a:lstStyle/>
          <a:p>
            <a:fld id="{30F2F577-5BDA-4749-9F3F-0D340DC0D6A8}" type="datetime1">
              <a:rPr lang="en-US" smtClean="0"/>
              <a:t>9/3/25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46E4B5-B423-4137-0255-D68BAC85BE95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9FEC5A8-0DCB-9EEB-83E2-0411804C543D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96648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320040"/>
            <a:ext cx="6858000" cy="932688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647" y="1380744"/>
            <a:ext cx="6858000" cy="498348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091732" y="0"/>
            <a:ext cx="4100267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3CAD5B-18BB-E21E-3A4C-7BAACB8519A4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AC9378AD-A6D7-4162-BB5C-47C49B2E145B}" type="datetime1">
              <a:rPr lang="en-US" smtClean="0"/>
              <a:t>9/3/25</a:t>
            </a:fld>
            <a:endParaRPr lang="en-US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20916D3-99FA-E971-607F-14E290E5885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4285799" y="6453002"/>
            <a:ext cx="2805405" cy="365125"/>
          </a:xfr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BBDEAB8E-8806-A459-E320-4CA2B455BFD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7041440" y="6453002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029796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53808" y="584339"/>
            <a:ext cx="4361688" cy="1527048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6611509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FF0220E-48F8-B4D9-19DE-7B457C3C221C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253745" y="2212975"/>
            <a:ext cx="4362450" cy="409575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253745" y="6453002"/>
            <a:ext cx="1622776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67B65D3-547A-48A8-9F1F-13ED0B55ACC6}" type="datetime1">
              <a:rPr lang="en-US" smtClean="0"/>
              <a:t>9/3/25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423610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83413"/>
            <a:ext cx="4361688" cy="1527048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775" y="2212975"/>
            <a:ext cx="4360863" cy="409575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6453002"/>
            <a:ext cx="2031073" cy="365125"/>
          </a:xfrm>
        </p:spPr>
        <p:txBody>
          <a:bodyPr/>
          <a:lstStyle/>
          <a:p>
            <a:fld id="{76A7CFE7-E645-4439-AA6B-DA8CF856D63E}" type="datetime1">
              <a:rPr lang="en-US" smtClean="0"/>
              <a:t>9/3/25</a:t>
            </a:fld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745480" y="0"/>
            <a:ext cx="6446520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168233" y="6453002"/>
            <a:ext cx="2805405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923874" y="6453002"/>
            <a:ext cx="429207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912633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94553" y="320040"/>
            <a:ext cx="4522936" cy="932688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" y="0"/>
            <a:ext cx="6492240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FF0220E-48F8-B4D9-19DE-7B457C3C221C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104888" y="1380744"/>
            <a:ext cx="4512601" cy="498348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104491" y="6453002"/>
            <a:ext cx="1772029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E8B2C0DB-994F-48B0-91F4-5F06C3B86E32}" type="datetime1">
              <a:rPr lang="en-US" smtClean="0"/>
              <a:t>9/3/25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010839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320040"/>
            <a:ext cx="4572000" cy="932688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774" y="1380744"/>
            <a:ext cx="4572000" cy="498348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6453002"/>
            <a:ext cx="2031073" cy="365125"/>
          </a:xfrm>
        </p:spPr>
        <p:txBody>
          <a:bodyPr/>
          <a:lstStyle/>
          <a:p>
            <a:fld id="{D3F6A089-BE3E-4BB0-98EE-FDF712FF3613}" type="datetime1">
              <a:rPr lang="en-US" smtClean="0"/>
              <a:t>9/3/25</a:t>
            </a:fld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917720" y="0"/>
            <a:ext cx="6274279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168233" y="6453002"/>
            <a:ext cx="2805405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923874" y="6453002"/>
            <a:ext cx="429207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408568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12663" y="583413"/>
            <a:ext cx="3401568" cy="1527048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7584144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212790" y="2212975"/>
            <a:ext cx="3401568" cy="409575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305F20-8340-4F06-2EA5-4D05FFED4587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8212663" y="6453002"/>
            <a:ext cx="922372" cy="365125"/>
          </a:xfrm>
        </p:spPr>
        <p:txBody>
          <a:bodyPr/>
          <a:lstStyle/>
          <a:p>
            <a:fld id="{AC101298-AE91-4071-9C72-5A98117ABE14}" type="datetime1">
              <a:rPr lang="en-US" smtClean="0"/>
              <a:t>9/3/25</a:t>
            </a:fld>
            <a:endParaRPr lang="en-US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B09198F5-FF38-389C-E060-120AC6301809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9135035" y="6453002"/>
            <a:ext cx="2546891" cy="365125"/>
          </a:xfr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4963CA08-6B63-DC1E-8CB3-C323C9040122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948460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83413"/>
            <a:ext cx="3401568" cy="1527048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775" y="2212975"/>
            <a:ext cx="3401568" cy="409575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6453002"/>
            <a:ext cx="1067625" cy="365125"/>
          </a:xfrm>
        </p:spPr>
        <p:txBody>
          <a:bodyPr/>
          <a:lstStyle/>
          <a:p>
            <a:fld id="{EABE4333-790C-44CD-B503-F52418ED809A}" type="datetime1">
              <a:rPr lang="en-US" smtClean="0"/>
              <a:t>9/3/25</a:t>
            </a:fld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761780" y="0"/>
            <a:ext cx="7430219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04785" y="6453002"/>
            <a:ext cx="2805405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960426" y="6453002"/>
            <a:ext cx="429207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202584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43102" y="1078992"/>
            <a:ext cx="3273552" cy="1942773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7781365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344096" y="3099816"/>
            <a:ext cx="3273552" cy="295351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228600" indent="0">
              <a:buNone/>
              <a:defRPr sz="1400"/>
            </a:lvl2pPr>
            <a:lvl3pPr marL="457200" indent="0">
              <a:buNone/>
              <a:defRPr sz="1400"/>
            </a:lvl3pPr>
            <a:lvl4pPr marL="685800" indent="0">
              <a:buNone/>
              <a:defRPr sz="1400"/>
            </a:lvl4pPr>
            <a:lvl5pPr marL="914400" indent="0">
              <a:buNone/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43102" y="6453002"/>
            <a:ext cx="1003659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D2397CCD-8E49-4379-8DCB-9F17CAEDFC10}" type="datetime1">
              <a:rPr lang="en-US" smtClean="0"/>
              <a:t>9/3/25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346761" y="6453002"/>
            <a:ext cx="2335165" cy="365125"/>
          </a:xfr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250569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1733" y="5012268"/>
            <a:ext cx="3739896" cy="139033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" y="0"/>
            <a:ext cx="12192000" cy="4635132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146F6-C62B-441B-BAD2-D550454B4D53}" type="datetime1">
              <a:rPr lang="en-US" smtClean="0"/>
              <a:t>9/3/25</a:t>
            </a:fld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349240" y="5012267"/>
            <a:ext cx="6400800" cy="1390330"/>
          </a:xfrm>
        </p:spPr>
        <p:txBody>
          <a:bodyPr>
            <a:normAutofit/>
          </a:bodyPr>
          <a:lstStyle>
            <a:lvl1pPr marL="0" indent="0">
              <a:buFont typeface="Arial" panose="020B0604020202020204" pitchFamily="34" charset="0"/>
              <a:buNone/>
              <a:defRPr sz="1600"/>
            </a:lvl1pPr>
            <a:lvl2pPr marL="228600" indent="0">
              <a:buFont typeface="Arial" panose="020B0604020202020204" pitchFamily="34" charset="0"/>
              <a:buNone/>
              <a:defRPr sz="1400"/>
            </a:lvl2pPr>
            <a:lvl3pPr marL="457200" indent="0">
              <a:buFont typeface="Arial" panose="020B0604020202020204" pitchFamily="34" charset="0"/>
              <a:buNone/>
              <a:defRPr sz="1400"/>
            </a:lvl3pPr>
            <a:lvl4pPr marL="685800" indent="0">
              <a:buFont typeface="Arial" panose="020B0604020202020204" pitchFamily="34" charset="0"/>
              <a:buNone/>
              <a:defRPr sz="1400"/>
            </a:lvl4pPr>
            <a:lvl5pPr marL="914400" indent="0">
              <a:buFont typeface="Arial" panose="020B0604020202020204" pitchFamily="34" charset="0"/>
              <a:buNone/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933068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1733" y="4162318"/>
            <a:ext cx="2953618" cy="1892808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" y="0"/>
            <a:ext cx="12192000" cy="377827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83A68-D563-4FD5-B11F-54F8D5F1E37F}" type="datetime1">
              <a:rPr lang="en-US" smtClean="0"/>
              <a:t>9/3/25</a:t>
            </a:fld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977640" y="4162318"/>
            <a:ext cx="7772400" cy="2240280"/>
          </a:xfrm>
        </p:spPr>
        <p:txBody>
          <a:bodyPr>
            <a:normAutofit/>
          </a:bodyPr>
          <a:lstStyle>
            <a:lvl1pPr marL="285750" indent="-285750">
              <a:buFont typeface="Arial" panose="020B0604020202020204" pitchFamily="34" charset="0"/>
              <a:buChar char="•"/>
              <a:defRPr sz="1800"/>
            </a:lvl1pPr>
            <a:lvl2pPr marL="514350" indent="-285750">
              <a:buFont typeface="Arial" panose="020B0604020202020204" pitchFamily="34" charset="0"/>
              <a:buChar char="•"/>
              <a:defRPr sz="1600"/>
            </a:lvl2pPr>
            <a:lvl3pPr marL="742950" indent="-285750">
              <a:buFont typeface="Arial" panose="020B0604020202020204" pitchFamily="34" charset="0"/>
              <a:buChar char="•"/>
              <a:defRPr sz="1400"/>
            </a:lvl3pPr>
            <a:lvl4pPr marL="857250" indent="-171450">
              <a:buFont typeface="Arial" panose="020B0604020202020204" pitchFamily="34" charset="0"/>
              <a:buChar char="•"/>
              <a:defRPr sz="1400"/>
            </a:lvl4pPr>
            <a:lvl5pPr marL="1085850" indent="-171450">
              <a:buFont typeface="Arial" panose="020B0604020202020204" pitchFamily="34" charset="0"/>
              <a:buChar char="•"/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70024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1733" y="561425"/>
            <a:ext cx="2953618" cy="1892808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" y="3079730"/>
            <a:ext cx="12192000" cy="377827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59778"/>
            <a:ext cx="3494314" cy="365125"/>
          </a:xfrm>
        </p:spPr>
        <p:txBody>
          <a:bodyPr/>
          <a:lstStyle/>
          <a:p>
            <a:fld id="{3148FABB-02FF-476F-AB37-BDD0E354E780}" type="datetime1">
              <a:rPr lang="en-US" smtClean="0"/>
              <a:t>9/3/25</a:t>
            </a:fld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977640" y="561425"/>
            <a:ext cx="7772400" cy="2240280"/>
          </a:xfrm>
        </p:spPr>
        <p:txBody>
          <a:bodyPr>
            <a:normAutofit/>
          </a:bodyPr>
          <a:lstStyle>
            <a:lvl1pPr marL="285750" indent="-285750">
              <a:buFont typeface="Arial" panose="020B0604020202020204" pitchFamily="34" charset="0"/>
              <a:buChar char="•"/>
              <a:defRPr sz="1800"/>
            </a:lvl1pPr>
            <a:lvl2pPr marL="514350" indent="-285750">
              <a:buFont typeface="Arial" panose="020B0604020202020204" pitchFamily="34" charset="0"/>
              <a:buChar char="•"/>
              <a:defRPr sz="1600"/>
            </a:lvl2pPr>
            <a:lvl3pPr marL="742950" indent="-285750">
              <a:buFont typeface="Arial" panose="020B0604020202020204" pitchFamily="34" charset="0"/>
              <a:buChar char="•"/>
              <a:defRPr sz="1400"/>
            </a:lvl3pPr>
            <a:lvl4pPr marL="857250" indent="-171450">
              <a:buFont typeface="Arial" panose="020B0604020202020204" pitchFamily="34" charset="0"/>
              <a:buChar char="•"/>
              <a:defRPr sz="1400"/>
            </a:lvl4pPr>
            <a:lvl5pPr marL="1085850" indent="-171450">
              <a:buFont typeface="Arial" panose="020B0604020202020204" pitchFamily="34" charset="0"/>
              <a:buChar char="•"/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876521" y="59778"/>
            <a:ext cx="2805405" cy="365125"/>
          </a:xfr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32162" y="59778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318411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6" y="603504"/>
            <a:ext cx="10972802" cy="970463"/>
          </a:xfrm>
        </p:spPr>
        <p:txBody>
          <a:bodyPr anchor="ctr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12645" y="1828800"/>
            <a:ext cx="6172200" cy="4425696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1897688-419F-6EB2-5CC1-DC14924E5FC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327395" y="1828800"/>
            <a:ext cx="4251960" cy="4428871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428D3-736A-4038-886C-8BF662AA2745}" type="datetime1">
              <a:rPr lang="en-US" smtClean="0"/>
              <a:t>9/3/25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68962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39"/>
            <a:ext cx="4672584" cy="145389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12648" y="2290890"/>
            <a:ext cx="4672584" cy="4041648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BAC3300-BF12-B200-9F06-8D5AC45CB7EF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096000" y="549275"/>
            <a:ext cx="5585925" cy="578326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1DDEB-9B85-4E99-8A3D-ABE66C6280C3}" type="datetime1">
              <a:rPr lang="en-US" smtClean="0"/>
              <a:t>9/3/25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829135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678" y="550217"/>
            <a:ext cx="3657603" cy="1453896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31521" y="2295144"/>
            <a:ext cx="3490176" cy="4041648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3F7B03F-5EDA-605B-1A2E-F48896E489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016500" y="549275"/>
            <a:ext cx="6561138" cy="575945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65DCA-443F-4667-9ED1-418507CE45A8}" type="datetime1">
              <a:rPr lang="en-US" smtClean="0"/>
              <a:t>9/3/25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18102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g Numb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6306E-B77F-CE22-FA8C-F08F17B5E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4944" y="4718304"/>
            <a:ext cx="5897880" cy="135331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lnSpc>
                <a:spcPct val="120000"/>
              </a:lnSpc>
              <a:defRPr lang="en-US" sz="2800" b="0" dirty="0">
                <a:solidFill>
                  <a:schemeClr val="accent1">
                    <a:lumMod val="7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418DF0B-1F85-2BB3-D241-A3A14BF7290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539496" y="603503"/>
            <a:ext cx="10826496" cy="4334256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lang="en-US" sz="23200" b="1" dirty="0">
                <a:solidFill>
                  <a:schemeClr val="accent1">
                    <a:lumMod val="75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1557D-4816-44D0-B6EE-6CAC6E30B54D}" type="datetime1">
              <a:rPr lang="en-US" smtClean="0"/>
              <a:t>9/3/25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079520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g Numbe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6306E-B77F-CE22-FA8C-F08F17B5E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7440" y="4809744"/>
            <a:ext cx="7525512" cy="1545336"/>
          </a:xfrm>
        </p:spPr>
        <p:txBody>
          <a:bodyPr>
            <a:normAutofit/>
          </a:bodyPr>
          <a:lstStyle>
            <a:lvl1pPr algn="ctr">
              <a:lnSpc>
                <a:spcPct val="110000"/>
              </a:lnSpc>
              <a:defRPr sz="2800" b="0">
                <a:solidFill>
                  <a:schemeClr val="accent1">
                    <a:lumMod val="75000"/>
                  </a:schemeClr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418DF0B-1F85-2BB3-D241-A3A14BF7290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22960" y="640079"/>
            <a:ext cx="10543032" cy="4206240"/>
          </a:xfrm>
        </p:spPr>
        <p:txBody>
          <a:bodyPr anchor="b">
            <a:normAutofit/>
          </a:bodyPr>
          <a:lstStyle>
            <a:lvl1pPr marL="0" indent="0" algn="ctr">
              <a:lnSpc>
                <a:spcPct val="90000"/>
              </a:lnSpc>
              <a:buNone/>
              <a:defRPr sz="23200" b="1">
                <a:solidFill>
                  <a:schemeClr val="accent1">
                    <a:lumMod val="75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F872E-5ED2-46B0-83A4-0C1AF0E0D91C}" type="datetime1">
              <a:rPr lang="en-US" smtClean="0"/>
              <a:t>9/3/25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069178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g Number 3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4B1ECB8-9E10-D2F3-E361-7D268551E2E2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756306E-B77F-CE22-FA8C-F08F17B5E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7440" y="4809744"/>
            <a:ext cx="7525512" cy="1545336"/>
          </a:xfrm>
        </p:spPr>
        <p:txBody>
          <a:bodyPr>
            <a:normAutofit/>
          </a:bodyPr>
          <a:lstStyle>
            <a:lvl1pPr algn="ctr">
              <a:lnSpc>
                <a:spcPct val="110000"/>
              </a:lnSpc>
              <a:defRPr sz="2800" b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418DF0B-1F85-2BB3-D241-A3A14BF7290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22960" y="640079"/>
            <a:ext cx="10543032" cy="4206240"/>
          </a:xfrm>
        </p:spPr>
        <p:txBody>
          <a:bodyPr anchor="b">
            <a:normAutofit/>
          </a:bodyPr>
          <a:lstStyle>
            <a:lvl1pPr marL="0" indent="0" algn="ctr">
              <a:lnSpc>
                <a:spcPct val="90000"/>
              </a:lnSpc>
              <a:buNone/>
              <a:defRPr sz="23200" b="1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18575-0C6E-47B4-936E-32183810D7BF}" type="datetime1">
              <a:rPr lang="en-US" smtClean="0"/>
              <a:t>9/3/25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589773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9144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29FB5-1C86-423F-AEAA-2683840666C3}" type="datetime1">
              <a:rPr lang="en-US" smtClean="0"/>
              <a:t>9/3/25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12648" y="630936"/>
            <a:ext cx="8266176" cy="5605272"/>
          </a:xfr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buNone/>
              <a:defRPr sz="5400" b="1"/>
            </a:lvl1pPr>
            <a:lvl2pPr marL="228600" indent="0">
              <a:lnSpc>
                <a:spcPct val="100000"/>
              </a:lnSpc>
              <a:buNone/>
              <a:defRPr sz="4800" b="1"/>
            </a:lvl2pPr>
            <a:lvl3pPr marL="457200" indent="0">
              <a:lnSpc>
                <a:spcPct val="100000"/>
              </a:lnSpc>
              <a:buNone/>
              <a:defRPr sz="4400" b="1"/>
            </a:lvl3pPr>
            <a:lvl4pPr marL="685800" indent="0">
              <a:lnSpc>
                <a:spcPct val="100000"/>
              </a:lnSpc>
              <a:buNone/>
              <a:defRPr sz="4000" b="1"/>
            </a:lvl4pPr>
            <a:lvl5pPr marL="914400" indent="0">
              <a:lnSpc>
                <a:spcPct val="100000"/>
              </a:lnSpc>
              <a:buNone/>
              <a:defRPr sz="3600" b="1"/>
            </a:lvl5pPr>
          </a:lstStyle>
          <a:p>
            <a:pPr lvl="0"/>
            <a:r>
              <a:rPr lang="en-US" dirty="0"/>
              <a:t>Click to edit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50821304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tatem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9144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CCB4E-88AF-46AC-B7C5-30308F179659}" type="datetime1">
              <a:rPr lang="en-US" smtClean="0"/>
              <a:t>9/3/25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12648" y="1929384"/>
            <a:ext cx="8266176" cy="4142232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5000" b="1"/>
            </a:lvl1pPr>
            <a:lvl2pPr marL="228600" indent="0">
              <a:lnSpc>
                <a:spcPct val="100000"/>
              </a:lnSpc>
              <a:buNone/>
              <a:defRPr sz="4400" b="1"/>
            </a:lvl2pPr>
            <a:lvl3pPr marL="457200" indent="0">
              <a:lnSpc>
                <a:spcPct val="100000"/>
              </a:lnSpc>
              <a:buNone/>
              <a:defRPr sz="4000" b="1"/>
            </a:lvl3pPr>
            <a:lvl4pPr marL="685800" indent="0">
              <a:lnSpc>
                <a:spcPct val="100000"/>
              </a:lnSpc>
              <a:buNone/>
              <a:defRPr sz="3600" b="1"/>
            </a:lvl4pPr>
            <a:lvl5pPr marL="914400" indent="0">
              <a:lnSpc>
                <a:spcPct val="100000"/>
              </a:lnSpc>
              <a:buNone/>
              <a:defRPr sz="3200" b="1"/>
            </a:lvl5pPr>
          </a:lstStyle>
          <a:p>
            <a:pPr lvl="0"/>
            <a:r>
              <a:rPr lang="en-US" dirty="0"/>
              <a:t>Click to edit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50721025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9144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915B6-CC2A-4462-A7E5-B3080DF8F97D}" type="datetime1">
              <a:rPr lang="en-US" smtClean="0"/>
              <a:t>9/3/25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12648" y="548640"/>
            <a:ext cx="8266176" cy="5605272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5000" b="1"/>
            </a:lvl1pPr>
            <a:lvl2pPr marL="228600" indent="0">
              <a:lnSpc>
                <a:spcPct val="100000"/>
              </a:lnSpc>
              <a:buNone/>
              <a:defRPr sz="4400" b="1"/>
            </a:lvl2pPr>
            <a:lvl3pPr marL="457200" indent="0">
              <a:lnSpc>
                <a:spcPct val="100000"/>
              </a:lnSpc>
              <a:buNone/>
              <a:defRPr sz="4000" b="1"/>
            </a:lvl3pPr>
            <a:lvl4pPr marL="685800" indent="0">
              <a:lnSpc>
                <a:spcPct val="100000"/>
              </a:lnSpc>
              <a:buNone/>
              <a:defRPr sz="3600" b="1"/>
            </a:lvl4pPr>
            <a:lvl5pPr marL="914400" indent="0">
              <a:lnSpc>
                <a:spcPct val="100000"/>
              </a:lnSpc>
              <a:buNone/>
              <a:defRPr sz="3200" b="1"/>
            </a:lvl5pPr>
          </a:lstStyle>
          <a:p>
            <a:pPr lvl="0"/>
            <a:r>
              <a:rPr lang="en-US" dirty="0"/>
              <a:t>Click to edit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6610008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2FA0A-1F7B-DD41-ECED-02B60BC46B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677008" y="5431536"/>
            <a:ext cx="9021471" cy="466344"/>
          </a:xfrm>
        </p:spPr>
        <p:txBody>
          <a:bodyPr anchor="ctr">
            <a:normAutofit/>
          </a:bodyPr>
          <a:lstStyle>
            <a:lvl1pPr>
              <a:lnSpc>
                <a:spcPct val="120000"/>
              </a:lnSpc>
              <a:defRPr sz="2200">
                <a:solidFill>
                  <a:schemeClr val="accent1">
                    <a:lumMod val="75000"/>
                  </a:schemeClr>
                </a:solidFill>
                <a:latin typeface="+mn-lt"/>
              </a:defRPr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499616" y="1188720"/>
            <a:ext cx="9198864" cy="3657600"/>
          </a:xfrm>
        </p:spPr>
        <p:txBody>
          <a:bodyPr anchor="ctr">
            <a:normAutofit/>
          </a:bodyPr>
          <a:lstStyle>
            <a:lvl1pPr marL="164592" indent="-164592">
              <a:lnSpc>
                <a:spcPct val="100000"/>
              </a:lnSpc>
              <a:spcBef>
                <a:spcPts val="0"/>
              </a:spcBef>
              <a:buNone/>
              <a:defRPr sz="4000">
                <a:latin typeface="+mj-lt"/>
              </a:defRPr>
            </a:lvl1pPr>
          </a:lstStyle>
          <a:p>
            <a:pPr lvl="0"/>
            <a:r>
              <a:rPr lang="en-US" dirty="0"/>
              <a:t>Click to edit Quote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44C372-F7FA-5AA5-92C1-CF476A266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188F7-A494-4EEB-A53D-2B97B1D4CD3C}" type="datetime1">
              <a:rPr lang="en-US" smtClean="0"/>
              <a:t>9/3/25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3912E3-7555-EAAB-BE83-59ED3B5C9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EAECF6-9F03-4C12-4BD4-4E8AE63A4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931897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2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06DECC02-1725-49EE-C93B-A4C2C4049458}"/>
              </a:ext>
            </a:extLst>
          </p:cNvPr>
          <p:cNvSpPr/>
          <p:nvPr/>
        </p:nvSpPr>
        <p:spPr>
          <a:xfrm>
            <a:off x="0" y="1"/>
            <a:ext cx="12192000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12FA0A-1F7B-DD41-ECED-02B60BC46B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677009" y="5349240"/>
            <a:ext cx="9043416" cy="466344"/>
          </a:xfrm>
        </p:spPr>
        <p:txBody>
          <a:bodyPr anchor="ctr">
            <a:normAutofit/>
          </a:bodyPr>
          <a:lstStyle>
            <a:lvl1pPr>
              <a:lnSpc>
                <a:spcPct val="120000"/>
              </a:lnSpc>
              <a:defRPr sz="2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499616" y="1344168"/>
            <a:ext cx="9198864" cy="3291840"/>
          </a:xfrm>
        </p:spPr>
        <p:txBody>
          <a:bodyPr anchor="ctr">
            <a:normAutofit/>
          </a:bodyPr>
          <a:lstStyle>
            <a:lvl1pPr marL="164592" indent="-164592">
              <a:lnSpc>
                <a:spcPct val="100000"/>
              </a:lnSpc>
              <a:spcBef>
                <a:spcPts val="0"/>
              </a:spcBef>
              <a:buNone/>
              <a:defRPr sz="4000">
                <a:latin typeface="+mj-lt"/>
              </a:defRPr>
            </a:lvl1pPr>
          </a:lstStyle>
          <a:p>
            <a:pPr lvl="0"/>
            <a:r>
              <a:rPr lang="en-US" dirty="0"/>
              <a:t>Click to edit Quote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44C372-F7FA-5AA5-92C1-CF476A266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06BC0-1562-42E5-89A2-925CA193C8A6}" type="datetime1">
              <a:rPr lang="en-US" smtClean="0"/>
              <a:t>9/3/25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3912E3-7555-EAAB-BE83-59ED3B5C9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EAECF6-9F03-4C12-4BD4-4E8AE63A4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90767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2FA0A-1F7B-DD41-ECED-02B60BC46B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90041" y="5669280"/>
            <a:ext cx="8805672" cy="466344"/>
          </a:xfrm>
        </p:spPr>
        <p:txBody>
          <a:bodyPr anchor="ctr">
            <a:normAutofit/>
          </a:bodyPr>
          <a:lstStyle>
            <a:lvl1pPr>
              <a:lnSpc>
                <a:spcPct val="120000"/>
              </a:lnSpc>
              <a:defRPr sz="2200">
                <a:solidFill>
                  <a:schemeClr val="accent1">
                    <a:lumMod val="75000"/>
                  </a:schemeClr>
                </a:solidFill>
                <a:latin typeface="+mn-lt"/>
              </a:defRPr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12648" y="1097280"/>
            <a:ext cx="8961120" cy="3474720"/>
          </a:xfrm>
        </p:spPr>
        <p:txBody>
          <a:bodyPr anchor="ctr">
            <a:normAutofit/>
          </a:bodyPr>
          <a:lstStyle>
            <a:lvl1pPr marL="164592" indent="-164592">
              <a:lnSpc>
                <a:spcPct val="100000"/>
              </a:lnSpc>
              <a:spcBef>
                <a:spcPts val="0"/>
              </a:spcBef>
              <a:buNone/>
              <a:defRPr sz="4200">
                <a:latin typeface="+mj-lt"/>
              </a:defRPr>
            </a:lvl1pPr>
          </a:lstStyle>
          <a:p>
            <a:pPr lvl="0"/>
            <a:r>
              <a:rPr lang="en-US" dirty="0"/>
              <a:t>Click to edit Quote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44C372-F7FA-5AA5-92C1-CF476A266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F376A-778D-45CF-8340-DB03B2DA6A3E}" type="datetime1">
              <a:rPr lang="en-US" smtClean="0"/>
              <a:t>9/3/25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3912E3-7555-EAAB-BE83-59ED3B5C9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EAECF6-9F03-4C12-4BD4-4E8AE63A4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377388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741152" cy="1132258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4DC103C-4E45-07FA-2734-5BAE2624DC4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2775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288F1ED9-CE64-0191-F909-FDC002A7456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DFF5A-622E-43FE-9EE9-BAAB78AB2046}" type="datetime1">
              <a:rPr lang="en-US" smtClean="0"/>
              <a:t>9/3/25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64856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EE969-634D-6E32-D227-18E9282C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47396"/>
            <a:ext cx="10745788" cy="1143292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685735"/>
            <a:ext cx="5157787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F86E5640-DE07-46FE-2EFB-FCD8C5238D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" y="2387600"/>
            <a:ext cx="5157788" cy="376396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5735"/>
            <a:ext cx="5183188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20D5795C-6228-AA6F-1CF7-AD7010686BC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172200" y="2387600"/>
            <a:ext cx="5183188" cy="376396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5C09E-FF30-4AA0-A227-171955622259}" type="datetime1">
              <a:rPr lang="en-US" smtClean="0"/>
              <a:t>9/3/25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26531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279FF-407B-4B41-9E69-DE66ED04A328}" type="datetime1">
              <a:rPr lang="en-US" smtClean="0"/>
              <a:t>9/3/25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096979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E812-757D-4139-AF81-227C72D4B544}" type="datetime1">
              <a:rPr lang="en-US" smtClean="0"/>
              <a:t>9/3/25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237096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0C37F-77BE-E128-4248-D001C39E7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53616"/>
            <a:ext cx="3595634" cy="1757505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0EEBFB-2026-6A35-33ED-F008376B6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2648" y="2311121"/>
            <a:ext cx="3595634" cy="3993263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4708" y="553615"/>
            <a:ext cx="6440258" cy="5755109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F05638-7A56-469A-825A-1DFA60025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6A7E1-C424-43A5-938A-12DEC0A1D59D}" type="datetime1">
              <a:rPr lang="en-US" smtClean="0"/>
              <a:t>9/3/25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85A215-184B-2105-0279-ED02F6445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C7CA46-892B-253A-3A28-7414E17B8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801176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06A09-98CF-FAC2-3708-AECC4360C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57784"/>
            <a:ext cx="3595634" cy="2212313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2C4A61-EF2A-C5A5-B150-4448600B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2648" y="2826137"/>
            <a:ext cx="3585586" cy="3434638"/>
          </a:xfrm>
        </p:spPr>
        <p:txBody>
          <a:bodyPr anchor="b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71C769-CEC8-962A-01E6-15B0E056791E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5063319" y="557784"/>
            <a:ext cx="6519080" cy="5779007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0B235E-39C7-4C78-20EF-DB48ECD9C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C4FC2-B89B-4919-A96B-662A3584681C}" type="datetime1">
              <a:rPr lang="en-US" smtClean="0"/>
              <a:t>9/3/25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DC75DA-9A78-9AB9-7171-95A08CC51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FE1A03-DCCB-53C7-DBFE-2AD55C905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7315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676" y="1847088"/>
            <a:ext cx="10888473" cy="1133856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7E1FCC9-2D1D-9C6B-8C9A-E3D0A77DBEF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12775" y="3594099"/>
            <a:ext cx="10890374" cy="2743200"/>
          </a:xfrm>
        </p:spPr>
        <p:txBody>
          <a:bodyPr/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4BE51-D660-433D-AABA-154BE028E64E}" type="datetime1">
              <a:rPr lang="en-US" smtClean="0"/>
              <a:t>9/3/25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249009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1627318"/>
            <a:ext cx="8430767" cy="1842020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53FFEDA-E57B-DF13-2394-A1514E15F85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775" y="3622674"/>
            <a:ext cx="8430639" cy="1279615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228600" indent="0">
              <a:buNone/>
              <a:defRPr sz="2000"/>
            </a:lvl2pPr>
            <a:lvl3pPr marL="457200" indent="0">
              <a:buNone/>
              <a:defRPr sz="1800"/>
            </a:lvl3pPr>
            <a:lvl4pPr marL="685800" indent="0">
              <a:buNone/>
              <a:defRPr sz="1600"/>
            </a:lvl4pPr>
            <a:lvl5pPr marL="914400" indent="0">
              <a:buNone/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1F76E-6064-4431-B5C4-29A511725BCF}" type="datetime1">
              <a:rPr lang="en-US" smtClean="0"/>
              <a:t>9/3/25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026205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653578" cy="11322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647" y="1715532"/>
            <a:ext cx="10653579" cy="4593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5753E-AF8A-7E04-8A1A-205B755A0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7160" y="6453002"/>
            <a:ext cx="34943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5EE9E671-1C83-40F7-9D33-FE8AAC7F721F}" type="datetime1">
              <a:rPr lang="en-US" smtClean="0"/>
              <a:t>9/3/25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1B7C8-DA74-800B-EE14-A39E9DB32D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876521" y="6453002"/>
            <a:ext cx="28054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C1647D-0DF0-CA1B-F723-EF7B8F508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32162" y="6453002"/>
            <a:ext cx="42920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61254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  <p:sldLayoutId id="2147483713" r:id="rId13"/>
    <p:sldLayoutId id="2147483714" r:id="rId14"/>
    <p:sldLayoutId id="2147483715" r:id="rId15"/>
    <p:sldLayoutId id="2147483716" r:id="rId16"/>
    <p:sldLayoutId id="2147483717" r:id="rId17"/>
    <p:sldLayoutId id="2147483718" r:id="rId18"/>
    <p:sldLayoutId id="2147483719" r:id="rId19"/>
    <p:sldLayoutId id="2147483720" r:id="rId20"/>
    <p:sldLayoutId id="2147483721" r:id="rId21"/>
    <p:sldLayoutId id="2147483722" r:id="rId22"/>
    <p:sldLayoutId id="2147483723" r:id="rId23"/>
    <p:sldLayoutId id="2147483724" r:id="rId24"/>
    <p:sldLayoutId id="2147483725" r:id="rId25"/>
    <p:sldLayoutId id="2147483726" r:id="rId26"/>
    <p:sldLayoutId id="2147483727" r:id="rId27"/>
    <p:sldLayoutId id="2147483728" r:id="rId28"/>
    <p:sldLayoutId id="2147483729" r:id="rId29"/>
    <p:sldLayoutId id="2147483730" r:id="rId30"/>
    <p:sldLayoutId id="2147483731" r:id="rId31"/>
    <p:sldLayoutId id="2147483732" r:id="rId32"/>
    <p:sldLayoutId id="2147483733" r:id="rId33"/>
    <p:sldLayoutId id="2147483734" r:id="rId34"/>
    <p:sldLayoutId id="2147483735" r:id="rId35"/>
    <p:sldLayoutId id="2147483736" r:id="rId36"/>
    <p:sldLayoutId id="2147483749" r:id="rId37"/>
    <p:sldLayoutId id="2147483737" r:id="rId38"/>
    <p:sldLayoutId id="2147483738" r:id="rId39"/>
    <p:sldLayoutId id="2147483739" r:id="rId40"/>
    <p:sldLayoutId id="2147483740" r:id="rId41"/>
    <p:sldLayoutId id="2147483741" r:id="rId42"/>
    <p:sldLayoutId id="2147483742" r:id="rId43"/>
    <p:sldLayoutId id="2147483743" r:id="rId44"/>
    <p:sldLayoutId id="2147483744" r:id="rId45"/>
    <p:sldLayoutId id="2147483745" r:id="rId46"/>
    <p:sldLayoutId id="2147483746" r:id="rId47"/>
    <p:sldLayoutId id="2147483747" r:id="rId48"/>
    <p:sldLayoutId id="2147483748" r:id="rId49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D5B28C-CCF0-6CC9-74DA-012F759A0E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760" y="5218032"/>
            <a:ext cx="11460480" cy="786384"/>
          </a:xfrm>
        </p:spPr>
        <p:txBody>
          <a:bodyPr anchor="b">
            <a:normAutofit/>
          </a:bodyPr>
          <a:lstStyle/>
          <a:p>
            <a:r>
              <a:rPr lang="en-GB" dirty="0"/>
              <a:t>Welcome to Year 5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27F2C79-1E19-2EB9-C23E-BCDA008203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5760" y="5972629"/>
            <a:ext cx="11460480" cy="480373"/>
          </a:xfrm>
        </p:spPr>
        <p:txBody>
          <a:bodyPr>
            <a:normAutofit/>
          </a:bodyPr>
          <a:lstStyle/>
          <a:p>
            <a:r>
              <a:rPr lang="en-GB" dirty="0"/>
              <a:t>Thanks for coming today!</a:t>
            </a:r>
          </a:p>
        </p:txBody>
      </p:sp>
      <p:sp>
        <p:nvSpPr>
          <p:cNvPr id="8" name="Picture Placeholder 3">
            <a:extLst>
              <a:ext uri="{FF2B5EF4-FFF2-40B4-BE49-F238E27FC236}">
                <a16:creationId xmlns:a16="http://schemas.microsoft.com/office/drawing/2014/main" id="{2346270C-0168-D284-6E38-0A212462099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1999" cy="4986425"/>
          </a:xfr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98704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B6FB2C-F277-1769-1079-FBC7422FE9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Expectations for the year ahead: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8D94DA-2AF1-A0C1-AB4A-8F550C1B8C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Reading – 20 minutes, at least 3 times a week. The more reading and the wider reading, the better.</a:t>
            </a:r>
          </a:p>
          <a:p>
            <a:r>
              <a:rPr lang="en-GB" dirty="0"/>
              <a:t>Home learning:</a:t>
            </a:r>
          </a:p>
          <a:p>
            <a:pPr lvl="1"/>
            <a:r>
              <a:rPr lang="en-GB" dirty="0"/>
              <a:t>Tasks on </a:t>
            </a:r>
            <a:r>
              <a:rPr lang="en-GB" dirty="0" err="1"/>
              <a:t>PurpleMash</a:t>
            </a:r>
            <a:r>
              <a:rPr lang="en-GB" dirty="0"/>
              <a:t> every Wednesday which are linked to our class learning (usually)</a:t>
            </a:r>
          </a:p>
          <a:p>
            <a:pPr lvl="1"/>
            <a:r>
              <a:rPr lang="en-GB" dirty="0"/>
              <a:t>Spellings every week, I will do a termly list which I will hand out in the first week of each term. </a:t>
            </a:r>
          </a:p>
          <a:p>
            <a:pPr lvl="1"/>
            <a:r>
              <a:rPr lang="en-GB" dirty="0" err="1"/>
              <a:t>TTRockstars</a:t>
            </a:r>
            <a:r>
              <a:rPr lang="en-GB" dirty="0"/>
              <a:t>. They all did very well in their MTC but the faster they are, the easier they will find maths in general!</a:t>
            </a:r>
          </a:p>
          <a:p>
            <a:r>
              <a:rPr lang="en-GB" dirty="0"/>
              <a:t>Uniform – named, please!</a:t>
            </a:r>
          </a:p>
          <a:p>
            <a:r>
              <a:rPr lang="en-GB" dirty="0"/>
              <a:t>Coats – Every day.</a:t>
            </a:r>
          </a:p>
        </p:txBody>
      </p:sp>
    </p:spTree>
    <p:extLst>
      <p:ext uri="{BB962C8B-B14F-4D97-AF65-F5344CB8AC3E}">
        <p14:creationId xmlns:p14="http://schemas.microsoft.com/office/powerpoint/2010/main" val="4586109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D1D492-95E7-0930-4CDD-D68B87054D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6135624" cy="1143000"/>
          </a:xfrm>
        </p:spPr>
        <p:txBody>
          <a:bodyPr anchor="b">
            <a:normAutofit/>
          </a:bodyPr>
          <a:lstStyle/>
          <a:p>
            <a:r>
              <a:rPr lang="en-GB" dirty="0"/>
              <a:t>PE: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6B782F-5E5E-A694-6551-58D3331E55A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774" y="1828800"/>
            <a:ext cx="6135624" cy="4489704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GB" dirty="0"/>
              <a:t>Term 1 and 2 with Mr Parkin in school</a:t>
            </a:r>
            <a:endParaRPr lang="en-GB"/>
          </a:p>
          <a:p>
            <a:pPr>
              <a:lnSpc>
                <a:spcPct val="110000"/>
              </a:lnSpc>
            </a:pPr>
            <a:r>
              <a:rPr lang="en-GB" dirty="0"/>
              <a:t>We will do PE on a Tuesday afternoon but if children have their kits in school all week, it would be helpful as we sometimes have other opportunities such as yoga.</a:t>
            </a:r>
            <a:endParaRPr lang="en-GB"/>
          </a:p>
          <a:p>
            <a:pPr>
              <a:lnSpc>
                <a:spcPct val="110000"/>
              </a:lnSpc>
            </a:pPr>
            <a:r>
              <a:rPr lang="en-GB" dirty="0"/>
              <a:t>Term 3 and 4 will see us head back to swimming on a Wednesday afternoon.</a:t>
            </a:r>
            <a:endParaRPr lang="en-GB"/>
          </a:p>
          <a:p>
            <a:pPr>
              <a:lnSpc>
                <a:spcPct val="110000"/>
              </a:lnSpc>
            </a:pPr>
            <a:endParaRPr lang="en-GB"/>
          </a:p>
          <a:p>
            <a:pPr>
              <a:lnSpc>
                <a:spcPct val="110000"/>
              </a:lnSpc>
            </a:pPr>
            <a:r>
              <a:rPr lang="en-GB" dirty="0"/>
              <a:t>For the first two terms, we will be outdoors so warm clothes as the year moves on will be useful.</a:t>
            </a:r>
            <a:endParaRPr lang="en-GB"/>
          </a:p>
        </p:txBody>
      </p:sp>
      <p:sp>
        <p:nvSpPr>
          <p:cNvPr id="8" name="Picture Placeholder 3">
            <a:extLst>
              <a:ext uri="{FF2B5EF4-FFF2-40B4-BE49-F238E27FC236}">
                <a16:creationId xmlns:a16="http://schemas.microsoft.com/office/drawing/2014/main" id="{D53EF385-A33A-1C8E-97BA-C8BE8B4AFDB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400544" y="0"/>
            <a:ext cx="4791456" cy="6858000"/>
          </a:xfr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85281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F1EF85C3-5BF3-0A22-C495-40EB1BBFB8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677" y="877456"/>
            <a:ext cx="4142232" cy="4940661"/>
          </a:xfrm>
        </p:spPr>
        <p:txBody>
          <a:bodyPr anchor="t">
            <a:normAutofit/>
          </a:bodyPr>
          <a:lstStyle/>
          <a:p>
            <a:r>
              <a:rPr lang="en-GB" dirty="0"/>
              <a:t>Trips for the year</a:t>
            </a:r>
          </a:p>
        </p:txBody>
      </p:sp>
      <p:graphicFrame>
        <p:nvGraphicFramePr>
          <p:cNvPr id="8" name="Content Placeholder 5">
            <a:extLst>
              <a:ext uri="{FF2B5EF4-FFF2-40B4-BE49-F238E27FC236}">
                <a16:creationId xmlns:a16="http://schemas.microsoft.com/office/drawing/2014/main" id="{49622556-E980-73F9-0095-D9DBFB1CD343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905849450"/>
              </p:ext>
            </p:extLst>
          </p:nvPr>
        </p:nvGraphicFramePr>
        <p:xfrm>
          <a:off x="5522913" y="877456"/>
          <a:ext cx="6159500" cy="53908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6470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70AD1D8-9355-EAE3-ED7F-3E8993AC9C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83413"/>
            <a:ext cx="4361688" cy="1527048"/>
          </a:xfrm>
        </p:spPr>
        <p:txBody>
          <a:bodyPr anchor="b">
            <a:normAutofit/>
          </a:bodyPr>
          <a:lstStyle/>
          <a:p>
            <a:r>
              <a:rPr lang="en-GB" sz="3100"/>
              <a:t>Term 1 Learning Landing – Out of This World Art Gallery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C511773-43B8-0994-0B2E-501074F69A65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775" y="2212975"/>
            <a:ext cx="4360863" cy="4095750"/>
          </a:xfrm>
        </p:spPr>
        <p:txBody>
          <a:bodyPr>
            <a:normAutofit/>
          </a:bodyPr>
          <a:lstStyle/>
          <a:p>
            <a:r>
              <a:rPr lang="en-GB" dirty="0"/>
              <a:t>You are invited to join us for art, snacks and drinks on 13</a:t>
            </a:r>
            <a:r>
              <a:rPr lang="en-GB" baseline="30000" dirty="0"/>
              <a:t>th</a:t>
            </a:r>
            <a:r>
              <a:rPr lang="en-GB" dirty="0"/>
              <a:t> October 2025!</a:t>
            </a:r>
          </a:p>
          <a:p>
            <a:endParaRPr lang="en-GB" dirty="0"/>
          </a:p>
          <a:p>
            <a:r>
              <a:rPr lang="en-GB" dirty="0"/>
              <a:t>Probably 2 – 3pm</a:t>
            </a:r>
          </a:p>
        </p:txBody>
      </p:sp>
      <p:pic>
        <p:nvPicPr>
          <p:cNvPr id="7" name="Picture 6" descr="Colourful paints and brushes">
            <a:extLst>
              <a:ext uri="{FF2B5EF4-FFF2-40B4-BE49-F238E27FC236}">
                <a16:creationId xmlns:a16="http://schemas.microsoft.com/office/drawing/2014/main" id="{6B393D93-E83D-2B22-93EB-6BCAABA069E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5885" r="11369" b="-1"/>
          <a:stretch>
            <a:fillRect/>
          </a:stretch>
        </p:blipFill>
        <p:spPr>
          <a:xfrm>
            <a:off x="5745480" y="10"/>
            <a:ext cx="6446520" cy="685799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258487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45A9B0F-EEED-A45E-CBBB-CDF70F757D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2533" y="548639"/>
            <a:ext cx="3494314" cy="5719639"/>
          </a:xfrm>
        </p:spPr>
        <p:txBody>
          <a:bodyPr anchor="t">
            <a:normAutofit/>
          </a:bodyPr>
          <a:lstStyle/>
          <a:p>
            <a:r>
              <a:rPr lang="en-GB" dirty="0"/>
              <a:t>Contact us:</a:t>
            </a:r>
          </a:p>
        </p:txBody>
      </p:sp>
      <p:graphicFrame>
        <p:nvGraphicFramePr>
          <p:cNvPr id="8" name="Content Placeholder 5">
            <a:extLst>
              <a:ext uri="{FF2B5EF4-FFF2-40B4-BE49-F238E27FC236}">
                <a16:creationId xmlns:a16="http://schemas.microsoft.com/office/drawing/2014/main" id="{7CD231BA-0013-200A-1F64-CEC64C130212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4002939200"/>
              </p:ext>
            </p:extLst>
          </p:nvPr>
        </p:nvGraphicFramePr>
        <p:xfrm>
          <a:off x="4504268" y="549274"/>
          <a:ext cx="7315200" cy="58064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144510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DED8864-438A-77F0-693A-F6A8E72CB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1627318"/>
            <a:ext cx="8430767" cy="1842020"/>
          </a:xfrm>
        </p:spPr>
        <p:txBody>
          <a:bodyPr anchor="b">
            <a:normAutofit/>
          </a:bodyPr>
          <a:lstStyle/>
          <a:p>
            <a:r>
              <a:rPr lang="en-GB" sz="5100"/>
              <a:t>Things you will need to do before the end of year 5: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CF88FA2-CA90-B360-60C7-070C9313730D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775" y="3622674"/>
            <a:ext cx="8431213" cy="1863725"/>
          </a:xfrm>
        </p:spPr>
        <p:txBody>
          <a:bodyPr>
            <a:normAutofit/>
          </a:bodyPr>
          <a:lstStyle/>
          <a:p>
            <a:r>
              <a:rPr lang="en-GB" dirty="0"/>
              <a:t>Decision about the Kent Test</a:t>
            </a:r>
          </a:p>
        </p:txBody>
      </p:sp>
    </p:spTree>
    <p:extLst>
      <p:ext uri="{BB962C8B-B14F-4D97-AF65-F5344CB8AC3E}">
        <p14:creationId xmlns:p14="http://schemas.microsoft.com/office/powerpoint/2010/main" val="3566710779"/>
      </p:ext>
    </p:extLst>
  </p:cSld>
  <p:clrMapOvr>
    <a:masterClrMapping/>
  </p:clrMapOvr>
</p:sld>
</file>

<file path=ppt/theme/theme1.xml><?xml version="1.0" encoding="utf-8"?>
<a:theme xmlns:a="http://schemas.openxmlformats.org/drawingml/2006/main" name="Helena">
  <a:themeElements>
    <a:clrScheme name="Helena">
      <a:dk1>
        <a:sysClr val="windowText" lastClr="000000"/>
      </a:dk1>
      <a:lt1>
        <a:sysClr val="window" lastClr="FFFFFF"/>
      </a:lt1>
      <a:dk2>
        <a:srgbClr val="2C3932"/>
      </a:dk2>
      <a:lt2>
        <a:srgbClr val="FDF6EA"/>
      </a:lt2>
      <a:accent1>
        <a:srgbClr val="169C9A"/>
      </a:accent1>
      <a:accent2>
        <a:srgbClr val="FA9A42"/>
      </a:accent2>
      <a:accent3>
        <a:srgbClr val="E15C3D"/>
      </a:accent3>
      <a:accent4>
        <a:srgbClr val="E78A67"/>
      </a:accent4>
      <a:accent5>
        <a:srgbClr val="A74B40"/>
      </a:accent5>
      <a:accent6>
        <a:srgbClr val="3D9072"/>
      </a:accent6>
      <a:hlink>
        <a:srgbClr val="169C9A"/>
      </a:hlink>
      <a:folHlink>
        <a:srgbClr val="E15C3D"/>
      </a:folHlink>
    </a:clrScheme>
    <a:fontScheme name="Neue Haas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Helena" id="{83D43F4A-02D5-42AD-9542-27487597C212}" vid="{14154C61-C2E2-42F2-9833-4EC39495D4C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343</Words>
  <Application>Microsoft Macintosh PowerPoint</Application>
  <PresentationFormat>Widescreen</PresentationFormat>
  <Paragraphs>33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Neue Haas Grotesk Text Pro</vt:lpstr>
      <vt:lpstr>Helena</vt:lpstr>
      <vt:lpstr>Welcome to Year 5</vt:lpstr>
      <vt:lpstr>Expectations for the year ahead:</vt:lpstr>
      <vt:lpstr>PE: </vt:lpstr>
      <vt:lpstr>Trips for the year</vt:lpstr>
      <vt:lpstr>Term 1 Learning Landing – Out of This World Art Gallery</vt:lpstr>
      <vt:lpstr>Contact us:</vt:lpstr>
      <vt:lpstr>Things you will need to do before the end of year 5: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Andrew Wright</dc:creator>
  <cp:lastModifiedBy>Andrew Wright</cp:lastModifiedBy>
  <cp:revision>2</cp:revision>
  <dcterms:created xsi:type="dcterms:W3CDTF">2025-09-03T19:32:40Z</dcterms:created>
  <dcterms:modified xsi:type="dcterms:W3CDTF">2025-09-03T20:01:27Z</dcterms:modified>
</cp:coreProperties>
</file>