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15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FD2B1-E1C6-8684-5B81-17CE746322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36BF69-F53F-14CB-3ECC-10F16CA33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5A0BD-ABF3-A4F6-A640-9F270650F8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E61E13-3E33-3A13-A5F7-1215450C7B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C5013-EBE9-1822-900B-9C51E4A9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977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BD717-0091-9FA0-39AC-7C06A0B933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02F1BF-42F3-22C6-BC4F-C198DF45CE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AFCD8-4C1E-D0AD-EEA7-81CB994A7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F2CDBB-1D5E-218F-67DF-05C84DF482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E7F82B-73EF-751B-814F-8B7D4CF6B4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320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C5747-177A-9E23-1F46-CD0CA9ACE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FA2BDE-ABAE-24C0-DFE0-FECC1853AA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853482-4FEE-6C59-C633-D3F36836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A05D8-A79E-0402-2F18-8EFE22583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7FD67B-5512-D5DE-FC8E-06EDDF518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98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DE3FA1-9AFB-F531-E94B-880B0F30B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2DBFBC-96C2-C16F-96D3-764AF48AB9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C94A45-7BC0-6E12-FD32-A73CE3C91A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E11840-8598-08B5-03A2-796317685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757D7F-BC54-2E7F-501B-88D9EEF2A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FAB3DE-5AB1-29BE-92CB-3A068D492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519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ABC64D-FA9C-B00B-EF2D-551966236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7BF75F-BAF8-A549-41B0-01338C6055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1EF43B-319D-6AB0-0BB4-C3B6BDD22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9A670B-C3C3-61D7-6418-567B2DA439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9DCF7-FE6A-8488-BBC9-737D4C8F9D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DF0FD7-FFFC-3ABE-7703-990C5B2BF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C5B4D9-0EB3-DEA0-11E4-A991497B19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34872A-9C2B-13F5-1AA4-42342AC6B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188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A76A4-AD6F-9481-EAD2-C5806248E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B8C6EB-7F5F-14C3-88EF-F1B26169A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70B643-0546-CAB3-52B1-C52C5B74F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44F6F3-C6C8-961B-F2EB-43E3FEB5E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991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4AAB8F-9E26-BA31-6AB9-AD8EC10632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CEF46E-657A-7399-D5A5-83552B250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0CDEBF-9A61-C8D9-ECAF-F094F10E2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81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62FA1-AACB-3A4B-16F1-1DB926FB4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172919-BA1C-D963-E8F8-0D30C04B7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39043C-2966-36BE-751D-2A027F1714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C4954D-86D1-7CAB-8CF2-E68E93B70B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98DC15-123B-8918-F069-E73B8E6DC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429638-1059-22B6-809F-28AFDAB35E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050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E94099-23ED-BA8D-4C7D-4F625EFB5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62F305E-369F-2FA0-D433-E6A6F5F07D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031C286-2128-9DF4-44D5-62B41034F2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9C25E5-6D8B-9083-A394-B0A7E09DB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8C5CEA-D564-74BD-6DA4-0E22B4E4A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AD5076-B646-AF4B-3AA4-804ECFAB7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518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072464-DB1F-A1AB-587E-A65594E82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B6D383-83D1-F73C-B4E7-1529F2E3EE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8BDC2-7039-1799-7F4C-E3242CA28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9D83E8-3633-D46C-6024-C3EAB8DE6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69D20-B61A-6FE5-B907-F4420D27B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399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08DC7FD-A150-3219-83D4-6CFBEBCA7B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452EED2-D15A-F64A-48E2-0617C61994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99036A-1DBD-E299-6D19-A2E06A997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FF5A04-E3E0-B808-F654-C0E93B233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D6C606-3A54-5308-B97B-4C03BABF2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286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69EC42-63F0-C402-A4C9-F2CE8D192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C3A629-35F1-E0C1-9402-FA2DA1AB4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CC54D0-00A5-0503-EF09-9EBB869404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6B8D88-4A48-424A-BA91-4529F40888DD}" type="datetimeFigureOut">
              <a:rPr lang="en-GB" smtClean="0"/>
              <a:t>11/06/2026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454A8-C582-BCDE-74EE-D643742BDA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3644E-64F1-F742-1531-DC1800CDD4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4759BC-B83A-43EA-BAE2-C9ADA1D53F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39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2260EAC-2109-6DA4-2CBB-C5F9198A2EBC}"/>
              </a:ext>
            </a:extLst>
          </p:cNvPr>
          <p:cNvSpPr txBox="1"/>
          <p:nvPr/>
        </p:nvSpPr>
        <p:spPr>
          <a:xfrm>
            <a:off x="5052849" y="1166842"/>
            <a:ext cx="609494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4 Paws on the Floor I am learning to stay calm. </a:t>
            </a:r>
          </a:p>
          <a:p>
            <a:r>
              <a:rPr lang="en-GB" dirty="0"/>
              <a:t>Please don’t touch me if I’m jumping or trying to climb. </a:t>
            </a:r>
          </a:p>
          <a:p>
            <a:endParaRPr lang="en-GB" dirty="0"/>
          </a:p>
          <a:p>
            <a:r>
              <a:rPr lang="en-GB" b="1" dirty="0"/>
              <a:t>Soft sensible stroking </a:t>
            </a:r>
          </a:p>
          <a:p>
            <a:r>
              <a:rPr lang="en-GB" dirty="0"/>
              <a:t>I am learning to enjoy being touched. </a:t>
            </a:r>
          </a:p>
          <a:p>
            <a:r>
              <a:rPr lang="en-GB" dirty="0"/>
              <a:t>Please be gentle and avoid my eyes, mouth and bottom. </a:t>
            </a:r>
          </a:p>
          <a:p>
            <a:endParaRPr lang="en-GB" dirty="0"/>
          </a:p>
          <a:p>
            <a:r>
              <a:rPr lang="en-GB" b="1" dirty="0"/>
              <a:t>Be a tree </a:t>
            </a:r>
          </a:p>
          <a:p>
            <a:r>
              <a:rPr lang="en-GB" dirty="0"/>
              <a:t>I am learning to be calm when I’m around you. </a:t>
            </a:r>
          </a:p>
          <a:p>
            <a:r>
              <a:rPr lang="en-GB" dirty="0"/>
              <a:t>If I get too excited stand up, fold your arms and be a tree to help me calm down. </a:t>
            </a:r>
          </a:p>
          <a:p>
            <a:endParaRPr lang="en-GB" dirty="0"/>
          </a:p>
          <a:p>
            <a:r>
              <a:rPr lang="en-GB" b="1" dirty="0"/>
              <a:t>Mind my mouth </a:t>
            </a:r>
          </a:p>
          <a:p>
            <a:r>
              <a:rPr lang="en-GB" dirty="0"/>
              <a:t>I am learning to explore the world without using my mouth. Please don’t put your hands near my mouth or let me nibble your clothes.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838C8B-323B-688D-5FDC-FF5CBE84E1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1708" y="0"/>
            <a:ext cx="3158002" cy="124978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65E8FA7-B8BD-5B1D-290F-D5F8A84652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402" y="1405575"/>
            <a:ext cx="4026507" cy="383301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76B2C69-A372-E30E-6F24-D181E8C2AEC9}"/>
              </a:ext>
            </a:extLst>
          </p:cNvPr>
          <p:cNvSpPr/>
          <p:nvPr/>
        </p:nvSpPr>
        <p:spPr>
          <a:xfrm>
            <a:off x="427196" y="163229"/>
            <a:ext cx="44559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Lottie’s Rules</a:t>
            </a:r>
          </a:p>
        </p:txBody>
      </p:sp>
    </p:spTree>
    <p:extLst>
      <p:ext uri="{BB962C8B-B14F-4D97-AF65-F5344CB8AC3E}">
        <p14:creationId xmlns:p14="http://schemas.microsoft.com/office/powerpoint/2010/main" val="763690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114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Lisa Sprigmore</dc:creator>
  <cp:lastModifiedBy>Lisa Sprigmore</cp:lastModifiedBy>
  <cp:revision>1</cp:revision>
  <dcterms:created xsi:type="dcterms:W3CDTF">2026-06-11T10:47:53Z</dcterms:created>
  <dcterms:modified xsi:type="dcterms:W3CDTF">2026-06-11T10:49:34Z</dcterms:modified>
</cp:coreProperties>
</file>