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1" r:id="rId4"/>
    <p:sldId id="257" r:id="rId5"/>
    <p:sldId id="259" r:id="rId6"/>
    <p:sldId id="260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ale-view.kent.sch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inlessdowntrust.co.uk/page/?title=Year+1&amp;pid=7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C018B-FC96-4CEC-946E-8E28923128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5E90A6-1883-4FFB-B0B2-E6EA3070DF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Welcome meeting for parents</a:t>
            </a:r>
          </a:p>
        </p:txBody>
      </p:sp>
    </p:spTree>
    <p:extLst>
      <p:ext uri="{BB962C8B-B14F-4D97-AF65-F5344CB8AC3E}">
        <p14:creationId xmlns:p14="http://schemas.microsoft.com/office/powerpoint/2010/main" val="2532874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E5A1F-E546-4716-97E7-AC57633263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 for coming!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33396B-2FB2-41E0-AC6C-025D2EBB51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59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16C5D-97D6-4322-B0BF-F7809647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Year 1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59847-D4A2-4C2D-8491-BE0E1FD681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Moseling – Class Teacher</a:t>
            </a:r>
          </a:p>
          <a:p>
            <a:r>
              <a:rPr lang="en-GB" dirty="0"/>
              <a:t>Mrs Pullen – Class Teaching Assistant Weds - Fri</a:t>
            </a:r>
          </a:p>
          <a:p>
            <a:r>
              <a:rPr lang="en-GB" dirty="0"/>
              <a:t>Mrs </a:t>
            </a:r>
            <a:r>
              <a:rPr lang="en-GB" dirty="0" err="1"/>
              <a:t>Roob</a:t>
            </a:r>
            <a:r>
              <a:rPr lang="en-GB" dirty="0"/>
              <a:t> – Class Teaching Assistant Mon - Tues</a:t>
            </a:r>
          </a:p>
          <a:p>
            <a:r>
              <a:rPr lang="en-GB" dirty="0"/>
              <a:t>Miss </a:t>
            </a:r>
            <a:r>
              <a:rPr lang="en-GB" dirty="0" err="1"/>
              <a:t>Critcher</a:t>
            </a:r>
            <a:r>
              <a:rPr lang="en-GB" dirty="0"/>
              <a:t> – Sports coach</a:t>
            </a:r>
          </a:p>
        </p:txBody>
      </p:sp>
    </p:spTree>
    <p:extLst>
      <p:ext uri="{BB962C8B-B14F-4D97-AF65-F5344CB8AC3E}">
        <p14:creationId xmlns:p14="http://schemas.microsoft.com/office/powerpoint/2010/main" val="1236053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1700C-287F-464C-9774-3F822FB2F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Confirmation of dates/events: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3DA32-8FC7-4871-ABBD-C150B4596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will continue to inform parents of key dates via:</a:t>
            </a:r>
          </a:p>
          <a:p>
            <a:r>
              <a:rPr lang="en-GB" dirty="0"/>
              <a:t>- School comms,</a:t>
            </a:r>
          </a:p>
          <a:p>
            <a:r>
              <a:rPr lang="en-GB" dirty="0"/>
              <a:t>- Emails,</a:t>
            </a:r>
          </a:p>
          <a:p>
            <a:r>
              <a:rPr lang="en-GB" dirty="0"/>
              <a:t>- Official Vale View School Facebook page.</a:t>
            </a:r>
          </a:p>
          <a:p>
            <a:endParaRPr lang="en-GB" dirty="0"/>
          </a:p>
          <a:p>
            <a:r>
              <a:rPr lang="en-GB" dirty="0"/>
              <a:t>Noticeboard in outside area.</a:t>
            </a:r>
          </a:p>
          <a:p>
            <a:r>
              <a:rPr lang="en-GB" dirty="0"/>
              <a:t>Flyers/handouts only if necessary. We are an ECO school.</a:t>
            </a:r>
          </a:p>
        </p:txBody>
      </p:sp>
    </p:spTree>
    <p:extLst>
      <p:ext uri="{BB962C8B-B14F-4D97-AF65-F5344CB8AC3E}">
        <p14:creationId xmlns:p14="http://schemas.microsoft.com/office/powerpoint/2010/main" val="203205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7BD48-2268-4959-801F-D4D8583CC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Purple Mash Log-ins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E785D-83B2-41F9-B619-6F16F0ACC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1320801"/>
          </a:xfrm>
        </p:spPr>
        <p:txBody>
          <a:bodyPr/>
          <a:lstStyle/>
          <a:p>
            <a:r>
              <a:rPr lang="en-GB" dirty="0"/>
              <a:t>Attached to reading records. </a:t>
            </a:r>
          </a:p>
          <a:p>
            <a:r>
              <a:rPr lang="en-GB" dirty="0"/>
              <a:t>Please log into your child’s account </a:t>
            </a:r>
            <a:r>
              <a:rPr lang="en-GB" b="1" dirty="0"/>
              <a:t>with</a:t>
            </a:r>
            <a:r>
              <a:rPr lang="en-GB" dirty="0"/>
              <a:t> them, we will access purple mash in class but it takes a while to log them in if they don’t know how.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2E215-19C5-4EB8-A5F9-C2235982E8A9}"/>
              </a:ext>
            </a:extLst>
          </p:cNvPr>
          <p:cNvSpPr txBox="1"/>
          <p:nvPr/>
        </p:nvSpPr>
        <p:spPr>
          <a:xfrm>
            <a:off x="-2849217" y="5042452"/>
            <a:ext cx="2173356" cy="1815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8" name="Picture 4" descr="Purple Mash">
            <a:extLst>
              <a:ext uri="{FF2B5EF4-FFF2-40B4-BE49-F238E27FC236}">
                <a16:creationId xmlns:a16="http://schemas.microsoft.com/office/drawing/2014/main" id="{1EC2D85C-9C4B-4A3B-82BF-8D2917920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289" y="3577259"/>
            <a:ext cx="2352675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363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C122F-624D-4F5F-8AE6-1D3ED6332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email address: </a:t>
            </a:r>
            <a:br>
              <a:rPr lang="en-GB" dirty="0"/>
            </a:br>
            <a:r>
              <a:rPr lang="en-GB" dirty="0"/>
              <a:t>yellowclass@vale-view.kent.sch.uk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23AE3-04BE-4CDA-B6C3-739C0FC58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use as a non-urgent way to communicate. In an emergency talk to us directly or call the office.</a:t>
            </a:r>
          </a:p>
          <a:p>
            <a:r>
              <a:rPr lang="en-GB" dirty="0"/>
              <a:t>Use to send pictures from home of any home learning or additional activities you would like to share with the Year 1 team.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19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A7CA4-0EAB-4590-82BF-8E6E6565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FE868-F978-448C-84B4-ED12746F3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in school – 3 times a week</a:t>
            </a:r>
          </a:p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at home – 3 times a week (especially Wednesday) </a:t>
            </a:r>
          </a:p>
          <a:p>
            <a:r>
              <a:rPr lang="en-GB" dirty="0"/>
              <a:t>- book will be changed on a Friday.</a:t>
            </a:r>
          </a:p>
          <a:p>
            <a:r>
              <a:rPr lang="en-GB" dirty="0"/>
              <a:t>School Library books – will be changed on a Tuesday if read.</a:t>
            </a:r>
          </a:p>
          <a:p>
            <a:endParaRPr lang="en-GB" dirty="0"/>
          </a:p>
          <a:p>
            <a:r>
              <a:rPr lang="en-GB" dirty="0"/>
              <a:t>NAMES GO UP IF THEY READ!!!!</a:t>
            </a:r>
          </a:p>
        </p:txBody>
      </p:sp>
    </p:spTree>
    <p:extLst>
      <p:ext uri="{BB962C8B-B14F-4D97-AF65-F5344CB8AC3E}">
        <p14:creationId xmlns:p14="http://schemas.microsoft.com/office/powerpoint/2010/main" val="522582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59D86-85AC-4E3E-B7E7-DF9AC5AE5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57273-1063-4F38-88B3-4DA59AC84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Vale View Primary School – </a:t>
            </a:r>
            <a:r>
              <a:rPr lang="en-GB" dirty="0">
                <a:hlinkClick r:id="rId2"/>
              </a:rPr>
              <a:t>https://www.vale-view.kent.sch.uk/</a:t>
            </a:r>
            <a:endParaRPr lang="en-GB" dirty="0"/>
          </a:p>
          <a:p>
            <a:endParaRPr lang="en-GB" dirty="0"/>
          </a:p>
          <a:p>
            <a:r>
              <a:rPr lang="en-GB" dirty="0"/>
              <a:t>Our Learning.</a:t>
            </a:r>
          </a:p>
          <a:p>
            <a:r>
              <a:rPr lang="en-GB" dirty="0"/>
              <a:t>Class pages.</a:t>
            </a:r>
          </a:p>
          <a:p>
            <a:r>
              <a:rPr lang="en-GB" dirty="0"/>
              <a:t>Yellow class.</a:t>
            </a:r>
          </a:p>
          <a:p>
            <a:endParaRPr lang="en-GB" dirty="0"/>
          </a:p>
          <a:p>
            <a:r>
              <a:rPr lang="en-GB" dirty="0"/>
              <a:t>Pictures of the children learning.</a:t>
            </a:r>
          </a:p>
          <a:p>
            <a:r>
              <a:rPr lang="en-GB" dirty="0"/>
              <a:t>Termly Newsletter.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634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E896B-27D9-450E-A45D-A90A344A3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502E2-47FA-48D5-AE72-63BFA9531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https://www.whinlessdowntrust.co.uk/page/?title=Year+1&amp;pid=78</a:t>
            </a:r>
            <a:endParaRPr lang="en-GB" dirty="0"/>
          </a:p>
          <a:p>
            <a:endParaRPr lang="en-GB" dirty="0"/>
          </a:p>
          <a:p>
            <a:r>
              <a:rPr lang="en-GB" dirty="0"/>
              <a:t>Term 1 – Me, myself and I </a:t>
            </a:r>
          </a:p>
          <a:p>
            <a:r>
              <a:rPr lang="en-GB" dirty="0"/>
              <a:t>Term 2 – The seasonal journey – Parents invited for our bonfire and NATIVITY!</a:t>
            </a:r>
          </a:p>
          <a:p>
            <a:r>
              <a:rPr lang="en-GB" dirty="0"/>
              <a:t>Term 3 – Home sweet home</a:t>
            </a:r>
          </a:p>
          <a:p>
            <a:r>
              <a:rPr lang="en-GB" dirty="0"/>
              <a:t>Term 4 – Amazing animals – </a:t>
            </a:r>
            <a:r>
              <a:rPr lang="en-GB" dirty="0" err="1"/>
              <a:t>Wingham</a:t>
            </a:r>
            <a:r>
              <a:rPr lang="en-GB" dirty="0"/>
              <a:t> Wildlife park and animal dress up day.</a:t>
            </a:r>
          </a:p>
          <a:p>
            <a:r>
              <a:rPr lang="en-GB" dirty="0"/>
              <a:t>Term 5 – Precious plants – Learning landing: parents eat our produce.</a:t>
            </a:r>
          </a:p>
          <a:p>
            <a:r>
              <a:rPr lang="en-GB" dirty="0"/>
              <a:t>Term 6 – Be beside the seaside - RNLI</a:t>
            </a:r>
          </a:p>
        </p:txBody>
      </p:sp>
    </p:spTree>
    <p:extLst>
      <p:ext uri="{BB962C8B-B14F-4D97-AF65-F5344CB8AC3E}">
        <p14:creationId xmlns:p14="http://schemas.microsoft.com/office/powerpoint/2010/main" val="4192244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6F618-3EAF-43EB-9BBF-1557910B9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 consultations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E4447-9EF7-461B-93D2-7CA3582171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week in November?</a:t>
            </a:r>
          </a:p>
          <a:p>
            <a:r>
              <a:rPr lang="en-GB" dirty="0"/>
              <a:t>First week in March?</a:t>
            </a:r>
          </a:p>
          <a:p>
            <a:endParaRPr lang="en-GB" dirty="0"/>
          </a:p>
          <a:p>
            <a:r>
              <a:rPr lang="en-GB" dirty="0"/>
              <a:t>TBC </a:t>
            </a:r>
          </a:p>
        </p:txBody>
      </p:sp>
    </p:spTree>
    <p:extLst>
      <p:ext uri="{BB962C8B-B14F-4D97-AF65-F5344CB8AC3E}">
        <p14:creationId xmlns:p14="http://schemas.microsoft.com/office/powerpoint/2010/main" val="3824115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2FBD7-4563-4575-B3F0-49FCCF380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Statutory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E3268-2D98-4155-8474-4BC0E9042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Phonics screening check.</a:t>
            </a:r>
          </a:p>
          <a:p>
            <a:r>
              <a:rPr lang="en-GB" dirty="0"/>
              <a:t>June</a:t>
            </a:r>
          </a:p>
          <a:p>
            <a:r>
              <a:rPr lang="en-GB" dirty="0"/>
              <a:t>40 words – alien and real</a:t>
            </a:r>
          </a:p>
          <a:p>
            <a:endParaRPr lang="en-GB" dirty="0"/>
          </a:p>
          <a:p>
            <a:r>
              <a:rPr lang="en-GB" dirty="0"/>
              <a:t>Extra meeting nearer time to go into more detail.</a:t>
            </a:r>
          </a:p>
        </p:txBody>
      </p:sp>
    </p:spTree>
    <p:extLst>
      <p:ext uri="{BB962C8B-B14F-4D97-AF65-F5344CB8AC3E}">
        <p14:creationId xmlns:p14="http://schemas.microsoft.com/office/powerpoint/2010/main" val="1293712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4102</TotalTime>
  <Words>410</Words>
  <Application>Microsoft Office PowerPoint</Application>
  <PresentationFormat>Widescreen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Welcome to Year 1</vt:lpstr>
      <vt:lpstr>Thank you for coming!</vt:lpstr>
      <vt:lpstr>The Year 1 team</vt:lpstr>
      <vt:lpstr>Confirmation of dates/events:</vt:lpstr>
      <vt:lpstr>Purple Mash Log-ins</vt:lpstr>
      <vt:lpstr>Class email address:  yellowclass@vale-view.kent.sch.uk</vt:lpstr>
      <vt:lpstr>Reading at home</vt:lpstr>
      <vt:lpstr>School Website</vt:lpstr>
      <vt:lpstr>Curriculum Overview</vt:lpstr>
      <vt:lpstr>Parent consultations</vt:lpstr>
      <vt:lpstr>Statutory testing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Rebecca Moseling</dc:creator>
  <cp:lastModifiedBy>Lisa Sprigmore</cp:lastModifiedBy>
  <cp:revision>11</cp:revision>
  <dcterms:created xsi:type="dcterms:W3CDTF">2023-09-01T15:45:06Z</dcterms:created>
  <dcterms:modified xsi:type="dcterms:W3CDTF">2025-10-09T13:06:02Z</dcterms:modified>
</cp:coreProperties>
</file>